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2"/>
  </p:notesMasterIdLst>
  <p:sldIdLst>
    <p:sldId id="503" r:id="rId2"/>
    <p:sldId id="366" r:id="rId3"/>
    <p:sldId id="378" r:id="rId4"/>
    <p:sldId id="344" r:id="rId5"/>
    <p:sldId id="345" r:id="rId6"/>
    <p:sldId id="346" r:id="rId7"/>
    <p:sldId id="347" r:id="rId8"/>
    <p:sldId id="348" r:id="rId9"/>
    <p:sldId id="349" r:id="rId10"/>
    <p:sldId id="350" r:id="rId11"/>
    <p:sldId id="256" r:id="rId12"/>
    <p:sldId id="367" r:id="rId13"/>
    <p:sldId id="508" r:id="rId14"/>
    <p:sldId id="351" r:id="rId15"/>
    <p:sldId id="368" r:id="rId16"/>
    <p:sldId id="375" r:id="rId17"/>
    <p:sldId id="376" r:id="rId18"/>
    <p:sldId id="370" r:id="rId19"/>
    <p:sldId id="371" r:id="rId20"/>
    <p:sldId id="353" r:id="rId21"/>
    <p:sldId id="365" r:id="rId22"/>
    <p:sldId id="364" r:id="rId23"/>
    <p:sldId id="379" r:id="rId24"/>
    <p:sldId id="318" r:id="rId25"/>
    <p:sldId id="372" r:id="rId26"/>
    <p:sldId id="380" r:id="rId27"/>
    <p:sldId id="377" r:id="rId28"/>
    <p:sldId id="275" r:id="rId29"/>
    <p:sldId id="506" r:id="rId30"/>
    <p:sldId id="297" r:id="rId31"/>
  </p:sldIdLst>
  <p:sldSz cx="10799763" cy="6480175"/>
  <p:notesSz cx="6858000" cy="9144000"/>
  <p:embeddedFontLst>
    <p:embeddedFont>
      <p:font typeface="Alasassy Caps" pitchFamily="2" charset="0"/>
      <p:regular r:id="rId33"/>
      <p:bold r:id="rId34"/>
      <p:italic r:id="rId35"/>
      <p:boldItalic r:id="rId36"/>
    </p:embeddedFont>
    <p:embeddedFont>
      <p:font typeface="Patrick Hand" panose="00000500000000000000" pitchFamily="2" charset="0"/>
      <p:regular r:id="rId37"/>
    </p:embeddedFont>
    <p:embeddedFont>
      <p:font typeface="Patrick Hand SC" panose="00000500000000000000" pitchFamily="2" charset="0"/>
      <p:regular r:id="rId38"/>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Giới thiệu" id="{2694ECAD-0449-4E50-86E3-8B6F6F494B4B}">
          <p14:sldIdLst>
            <p14:sldId id="503"/>
            <p14:sldId id="366"/>
            <p14:sldId id="378"/>
            <p14:sldId id="344"/>
            <p14:sldId id="345"/>
            <p14:sldId id="346"/>
            <p14:sldId id="347"/>
            <p14:sldId id="348"/>
            <p14:sldId id="349"/>
            <p14:sldId id="350"/>
            <p14:sldId id="256"/>
            <p14:sldId id="367"/>
            <p14:sldId id="508"/>
            <p14:sldId id="351"/>
            <p14:sldId id="368"/>
            <p14:sldId id="375"/>
            <p14:sldId id="376"/>
            <p14:sldId id="370"/>
            <p14:sldId id="371"/>
            <p14:sldId id="353"/>
            <p14:sldId id="365"/>
            <p14:sldId id="364"/>
            <p14:sldId id="379"/>
            <p14:sldId id="318"/>
            <p14:sldId id="372"/>
            <p14:sldId id="380"/>
            <p14:sldId id="377"/>
            <p14:sldId id="275"/>
            <p14:sldId id="506"/>
            <p14:sldId id="2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70"/>
    <a:srgbClr val="1C424F"/>
    <a:srgbClr val="0066FF"/>
    <a:srgbClr val="CCFFFF"/>
    <a:srgbClr val="BB5A66"/>
    <a:srgbClr val="EFD19D"/>
    <a:srgbClr val="F28CBC"/>
    <a:srgbClr val="A8D5F2"/>
    <a:srgbClr val="F2BF63"/>
    <a:srgbClr val="EDB9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CC070B-6319-49F3-BE82-D27F163C84C2}">
  <a:tblStyle styleId="{19CC070B-6319-49F3-BE82-D27F163C84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3447" autoAdjust="0"/>
  </p:normalViewPr>
  <p:slideViewPr>
    <p:cSldViewPr snapToGrid="0">
      <p:cViewPr varScale="1">
        <p:scale>
          <a:sx n="88" d="100"/>
          <a:sy n="88" d="100"/>
        </p:scale>
        <p:origin x="3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FD5728-B809-8E40-8364-C6EBE7CCA79B}" type="doc">
      <dgm:prSet loTypeId="urn:microsoft.com/office/officeart/2008/layout/VerticalCurvedList" loCatId="" qsTypeId="urn:microsoft.com/office/officeart/2005/8/quickstyle/3d7" qsCatId="3D" csTypeId="urn:microsoft.com/office/officeart/2005/8/colors/colorful4" csCatId="colorful" phldr="1"/>
      <dgm:spPr/>
      <dgm:t>
        <a:bodyPr/>
        <a:lstStyle/>
        <a:p>
          <a:endParaRPr lang="en-US"/>
        </a:p>
      </dgm:t>
    </dgm:pt>
    <dgm:pt modelId="{3CF79871-F667-3845-BAA2-4A38A9DE46AE}">
      <dgm:prSet phldrT="[Text]" custT="1"/>
      <dgm:spPr/>
      <dgm:t>
        <a:bodyPr lIns="1088417"/>
        <a:lstStyle/>
        <a:p>
          <a:r>
            <a:rPr lang="vi-VN" sz="3600">
              <a:latin typeface="Times New Roman" panose="02020603050405020304" pitchFamily="18" charset="0"/>
              <a:cs typeface="Times New Roman" panose="02020603050405020304" pitchFamily="18" charset="0"/>
            </a:rPr>
            <a:t>Khám phá Website</a:t>
          </a:r>
          <a:endParaRPr lang="en-US" sz="3600">
            <a:latin typeface="Times New Roman" panose="02020603050405020304" pitchFamily="18" charset="0"/>
            <a:cs typeface="Times New Roman" panose="02020603050405020304" pitchFamily="18" charset="0"/>
          </a:endParaRPr>
        </a:p>
      </dgm:t>
    </dgm:pt>
    <dgm:pt modelId="{1507328E-1423-BF4D-8BFB-F6BFD27498EC}" type="parTrans" cxnId="{04167C82-9772-F34F-BA40-81C165C80A35}">
      <dgm:prSet/>
      <dgm:spPr/>
      <dgm:t>
        <a:bodyPr/>
        <a:lstStyle/>
        <a:p>
          <a:endParaRPr lang="en-US">
            <a:latin typeface="Times New Roman" panose="02020603050405020304" pitchFamily="18" charset="0"/>
            <a:cs typeface="Times New Roman" panose="02020603050405020304" pitchFamily="18" charset="0"/>
          </a:endParaRPr>
        </a:p>
      </dgm:t>
    </dgm:pt>
    <dgm:pt modelId="{E9FD41C6-8901-E143-9BFB-DCC6B80A3E24}" type="sibTrans" cxnId="{04167C82-9772-F34F-BA40-81C165C80A35}">
      <dgm:prSet/>
      <dgm:spPr/>
      <dgm:t>
        <a:bodyPr/>
        <a:lstStyle/>
        <a:p>
          <a:endParaRPr lang="en-US">
            <a:latin typeface="Times New Roman" panose="02020603050405020304" pitchFamily="18" charset="0"/>
            <a:cs typeface="Times New Roman" panose="02020603050405020304" pitchFamily="18" charset="0"/>
          </a:endParaRPr>
        </a:p>
      </dgm:t>
    </dgm:pt>
    <dgm:pt modelId="{9E83F79F-C7D7-9F41-AD66-B0C04C37CC4E}">
      <dgm:prSet phldrT="[Text]" custT="1"/>
      <dgm:spPr/>
      <dgm:t>
        <a:bodyPr/>
        <a:lstStyle/>
        <a:p>
          <a:r>
            <a:rPr lang="vi-VN" sz="3600">
              <a:latin typeface="Times New Roman" panose="02020603050405020304" pitchFamily="18" charset="0"/>
              <a:cs typeface="Times New Roman" panose="02020603050405020304" pitchFamily="18" charset="0"/>
            </a:rPr>
            <a:t>Siêu văn bản và siêu liên kết</a:t>
          </a:r>
          <a:endParaRPr lang="en-US" sz="3600">
            <a:latin typeface="Times New Roman" panose="02020603050405020304" pitchFamily="18" charset="0"/>
            <a:cs typeface="Times New Roman" panose="02020603050405020304" pitchFamily="18" charset="0"/>
          </a:endParaRPr>
        </a:p>
      </dgm:t>
    </dgm:pt>
    <dgm:pt modelId="{E0649431-DB6E-174E-AD0E-0B87D957139E}" type="parTrans" cxnId="{82DA1915-9E07-5849-9843-0505AC0C53B2}">
      <dgm:prSet/>
      <dgm:spPr/>
      <dgm:t>
        <a:bodyPr/>
        <a:lstStyle/>
        <a:p>
          <a:endParaRPr lang="en-US">
            <a:latin typeface="Times New Roman" panose="02020603050405020304" pitchFamily="18" charset="0"/>
            <a:cs typeface="Times New Roman" panose="02020603050405020304" pitchFamily="18" charset="0"/>
          </a:endParaRPr>
        </a:p>
      </dgm:t>
    </dgm:pt>
    <dgm:pt modelId="{4CD2B903-6EF4-CD4D-B47D-6404B9130410}" type="sibTrans" cxnId="{82DA1915-9E07-5849-9843-0505AC0C53B2}">
      <dgm:prSet/>
      <dgm:spPr/>
      <dgm:t>
        <a:bodyPr/>
        <a:lstStyle/>
        <a:p>
          <a:endParaRPr lang="en-US">
            <a:latin typeface="Times New Roman" panose="02020603050405020304" pitchFamily="18" charset="0"/>
            <a:cs typeface="Times New Roman" panose="02020603050405020304" pitchFamily="18" charset="0"/>
          </a:endParaRPr>
        </a:p>
      </dgm:t>
    </dgm:pt>
    <dgm:pt modelId="{AC879AA7-2814-A74D-9D30-E8694ECEB470}" type="pres">
      <dgm:prSet presAssocID="{C2FD5728-B809-8E40-8364-C6EBE7CCA79B}" presName="Name0" presStyleCnt="0">
        <dgm:presLayoutVars>
          <dgm:chMax val="7"/>
          <dgm:chPref val="7"/>
          <dgm:dir/>
        </dgm:presLayoutVars>
      </dgm:prSet>
      <dgm:spPr/>
    </dgm:pt>
    <dgm:pt modelId="{D7E7001D-FC15-C141-82A2-858B07611420}" type="pres">
      <dgm:prSet presAssocID="{C2FD5728-B809-8E40-8364-C6EBE7CCA79B}" presName="Name1" presStyleCnt="0"/>
      <dgm:spPr/>
    </dgm:pt>
    <dgm:pt modelId="{FCB8A3C6-599C-B342-B72F-009BAC61CF5F}" type="pres">
      <dgm:prSet presAssocID="{C2FD5728-B809-8E40-8364-C6EBE7CCA79B}" presName="cycle" presStyleCnt="0"/>
      <dgm:spPr/>
    </dgm:pt>
    <dgm:pt modelId="{588B504F-9604-0C45-8963-3BB8DBE33A1C}" type="pres">
      <dgm:prSet presAssocID="{C2FD5728-B809-8E40-8364-C6EBE7CCA79B}" presName="srcNode" presStyleLbl="node1" presStyleIdx="0" presStyleCnt="2"/>
      <dgm:spPr/>
    </dgm:pt>
    <dgm:pt modelId="{7F125C3C-E5C1-DB44-9718-258760E56BF2}" type="pres">
      <dgm:prSet presAssocID="{C2FD5728-B809-8E40-8364-C6EBE7CCA79B}" presName="conn" presStyleLbl="parChTrans1D2" presStyleIdx="0" presStyleCnt="1"/>
      <dgm:spPr/>
    </dgm:pt>
    <dgm:pt modelId="{DD196E41-5FA6-F44B-B490-92D4D53868F4}" type="pres">
      <dgm:prSet presAssocID="{C2FD5728-B809-8E40-8364-C6EBE7CCA79B}" presName="extraNode" presStyleLbl="node1" presStyleIdx="0" presStyleCnt="2"/>
      <dgm:spPr/>
    </dgm:pt>
    <dgm:pt modelId="{3AB865AC-B103-5946-85CA-8D0A641CD7C5}" type="pres">
      <dgm:prSet presAssocID="{C2FD5728-B809-8E40-8364-C6EBE7CCA79B}" presName="dstNode" presStyleLbl="node1" presStyleIdx="0" presStyleCnt="2"/>
      <dgm:spPr/>
    </dgm:pt>
    <dgm:pt modelId="{39281ED5-A931-4C41-9BFB-635AD63B8D02}" type="pres">
      <dgm:prSet presAssocID="{3CF79871-F667-3845-BAA2-4A38A9DE46AE}" presName="text_1" presStyleLbl="node1" presStyleIdx="0" presStyleCnt="2" custLinFactNeighborX="-2414" custLinFactNeighborY="-9375">
        <dgm:presLayoutVars>
          <dgm:bulletEnabled val="1"/>
        </dgm:presLayoutVars>
      </dgm:prSet>
      <dgm:spPr/>
    </dgm:pt>
    <dgm:pt modelId="{EE56F422-6DBC-B64A-BF43-7EA0586EC55D}" type="pres">
      <dgm:prSet presAssocID="{3CF79871-F667-3845-BAA2-4A38A9DE46AE}" presName="accent_1" presStyleCnt="0"/>
      <dgm:spPr/>
    </dgm:pt>
    <dgm:pt modelId="{CC9C2025-5BBB-5340-935C-938BFCD6225A}" type="pres">
      <dgm:prSet presAssocID="{3CF79871-F667-3845-BAA2-4A38A9DE46AE}" presName="accentRepeatNode" presStyleLbl="solidFgAcc1" presStyleIdx="0" presStyleCnt="2"/>
      <dgm:spPr/>
    </dgm:pt>
    <dgm:pt modelId="{9F28520A-AEBC-6645-88B2-C769CC724ED8}" type="pres">
      <dgm:prSet presAssocID="{9E83F79F-C7D7-9F41-AD66-B0C04C37CC4E}" presName="text_2" presStyleLbl="node1" presStyleIdx="1" presStyleCnt="2">
        <dgm:presLayoutVars>
          <dgm:bulletEnabled val="1"/>
        </dgm:presLayoutVars>
      </dgm:prSet>
      <dgm:spPr/>
    </dgm:pt>
    <dgm:pt modelId="{B90B0478-65DC-C147-8E57-FC16B9264EB5}" type="pres">
      <dgm:prSet presAssocID="{9E83F79F-C7D7-9F41-AD66-B0C04C37CC4E}" presName="accent_2" presStyleCnt="0"/>
      <dgm:spPr/>
    </dgm:pt>
    <dgm:pt modelId="{796F350C-6529-3F44-8B57-B3FBEB4BBB83}" type="pres">
      <dgm:prSet presAssocID="{9E83F79F-C7D7-9F41-AD66-B0C04C37CC4E}" presName="accentRepeatNode" presStyleLbl="solidFgAcc1" presStyleIdx="1" presStyleCnt="2" custLinFactNeighborX="926" custLinFactNeighborY="-1122"/>
      <dgm:spPr/>
    </dgm:pt>
  </dgm:ptLst>
  <dgm:cxnLst>
    <dgm:cxn modelId="{82DA1915-9E07-5849-9843-0505AC0C53B2}" srcId="{C2FD5728-B809-8E40-8364-C6EBE7CCA79B}" destId="{9E83F79F-C7D7-9F41-AD66-B0C04C37CC4E}" srcOrd="1" destOrd="0" parTransId="{E0649431-DB6E-174E-AD0E-0B87D957139E}" sibTransId="{4CD2B903-6EF4-CD4D-B47D-6404B9130410}"/>
    <dgm:cxn modelId="{72026D3A-4E70-AD41-BF93-AEAE3480E6F3}" type="presOf" srcId="{3CF79871-F667-3845-BAA2-4A38A9DE46AE}" destId="{39281ED5-A931-4C41-9BFB-635AD63B8D02}" srcOrd="0" destOrd="0" presId="urn:microsoft.com/office/officeart/2008/layout/VerticalCurvedList"/>
    <dgm:cxn modelId="{4060E65D-6DB6-7A4B-9256-71B0392473F8}" type="presOf" srcId="{C2FD5728-B809-8E40-8364-C6EBE7CCA79B}" destId="{AC879AA7-2814-A74D-9D30-E8694ECEB470}" srcOrd="0" destOrd="0" presId="urn:microsoft.com/office/officeart/2008/layout/VerticalCurvedList"/>
    <dgm:cxn modelId="{C4D2D841-DD82-1046-B264-8D0A74549801}" type="presOf" srcId="{9E83F79F-C7D7-9F41-AD66-B0C04C37CC4E}" destId="{9F28520A-AEBC-6645-88B2-C769CC724ED8}" srcOrd="0" destOrd="0" presId="urn:microsoft.com/office/officeart/2008/layout/VerticalCurvedList"/>
    <dgm:cxn modelId="{04167C82-9772-F34F-BA40-81C165C80A35}" srcId="{C2FD5728-B809-8E40-8364-C6EBE7CCA79B}" destId="{3CF79871-F667-3845-BAA2-4A38A9DE46AE}" srcOrd="0" destOrd="0" parTransId="{1507328E-1423-BF4D-8BFB-F6BFD27498EC}" sibTransId="{E9FD41C6-8901-E143-9BFB-DCC6B80A3E24}"/>
    <dgm:cxn modelId="{58D4F2A7-B05A-8941-B778-E5C3B15F220D}" type="presOf" srcId="{E9FD41C6-8901-E143-9BFB-DCC6B80A3E24}" destId="{7F125C3C-E5C1-DB44-9718-258760E56BF2}" srcOrd="0" destOrd="0" presId="urn:microsoft.com/office/officeart/2008/layout/VerticalCurvedList"/>
    <dgm:cxn modelId="{CB11F06D-256B-304A-A2AF-449DC96B04C8}" type="presParOf" srcId="{AC879AA7-2814-A74D-9D30-E8694ECEB470}" destId="{D7E7001D-FC15-C141-82A2-858B07611420}" srcOrd="0" destOrd="0" presId="urn:microsoft.com/office/officeart/2008/layout/VerticalCurvedList"/>
    <dgm:cxn modelId="{6483B40D-662B-F447-84C4-438EF73E8B72}" type="presParOf" srcId="{D7E7001D-FC15-C141-82A2-858B07611420}" destId="{FCB8A3C6-599C-B342-B72F-009BAC61CF5F}" srcOrd="0" destOrd="0" presId="urn:microsoft.com/office/officeart/2008/layout/VerticalCurvedList"/>
    <dgm:cxn modelId="{8E275FCD-7B32-A44C-B64C-040DA7400960}" type="presParOf" srcId="{FCB8A3C6-599C-B342-B72F-009BAC61CF5F}" destId="{588B504F-9604-0C45-8963-3BB8DBE33A1C}" srcOrd="0" destOrd="0" presId="urn:microsoft.com/office/officeart/2008/layout/VerticalCurvedList"/>
    <dgm:cxn modelId="{EE6BBD7B-3447-2C41-BC4D-A7E82170AD66}" type="presParOf" srcId="{FCB8A3C6-599C-B342-B72F-009BAC61CF5F}" destId="{7F125C3C-E5C1-DB44-9718-258760E56BF2}" srcOrd="1" destOrd="0" presId="urn:microsoft.com/office/officeart/2008/layout/VerticalCurvedList"/>
    <dgm:cxn modelId="{89A4D757-BD76-554B-A83D-39B622971F3F}" type="presParOf" srcId="{FCB8A3C6-599C-B342-B72F-009BAC61CF5F}" destId="{DD196E41-5FA6-F44B-B490-92D4D53868F4}" srcOrd="2" destOrd="0" presId="urn:microsoft.com/office/officeart/2008/layout/VerticalCurvedList"/>
    <dgm:cxn modelId="{E4F9F178-14DD-7440-92F3-4B29DA7277C8}" type="presParOf" srcId="{FCB8A3C6-599C-B342-B72F-009BAC61CF5F}" destId="{3AB865AC-B103-5946-85CA-8D0A641CD7C5}" srcOrd="3" destOrd="0" presId="urn:microsoft.com/office/officeart/2008/layout/VerticalCurvedList"/>
    <dgm:cxn modelId="{F81C4422-09DD-1149-925E-D386C36815F5}" type="presParOf" srcId="{D7E7001D-FC15-C141-82A2-858B07611420}" destId="{39281ED5-A931-4C41-9BFB-635AD63B8D02}" srcOrd="1" destOrd="0" presId="urn:microsoft.com/office/officeart/2008/layout/VerticalCurvedList"/>
    <dgm:cxn modelId="{BFBF0E4C-F6AB-E648-9963-7018D639A761}" type="presParOf" srcId="{D7E7001D-FC15-C141-82A2-858B07611420}" destId="{EE56F422-6DBC-B64A-BF43-7EA0586EC55D}" srcOrd="2" destOrd="0" presId="urn:microsoft.com/office/officeart/2008/layout/VerticalCurvedList"/>
    <dgm:cxn modelId="{ABFC9FAA-B09B-1F41-950F-A3D6B83E3E40}" type="presParOf" srcId="{EE56F422-6DBC-B64A-BF43-7EA0586EC55D}" destId="{CC9C2025-5BBB-5340-935C-938BFCD6225A}" srcOrd="0" destOrd="0" presId="urn:microsoft.com/office/officeart/2008/layout/VerticalCurvedList"/>
    <dgm:cxn modelId="{782893BE-B858-BA48-A60D-5081E6449336}" type="presParOf" srcId="{D7E7001D-FC15-C141-82A2-858B07611420}" destId="{9F28520A-AEBC-6645-88B2-C769CC724ED8}" srcOrd="3" destOrd="0" presId="urn:microsoft.com/office/officeart/2008/layout/VerticalCurvedList"/>
    <dgm:cxn modelId="{710A1A1D-8993-0A48-B46A-AD136533BD4F}" type="presParOf" srcId="{D7E7001D-FC15-C141-82A2-858B07611420}" destId="{B90B0478-65DC-C147-8E57-FC16B9264EB5}" srcOrd="4" destOrd="0" presId="urn:microsoft.com/office/officeart/2008/layout/VerticalCurvedList"/>
    <dgm:cxn modelId="{B41DB62D-A288-E449-B98B-C69FE0B2D83A}" type="presParOf" srcId="{B90B0478-65DC-C147-8E57-FC16B9264EB5}" destId="{796F350C-6529-3F44-8B57-B3FBEB4BBB8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25C3C-E5C1-DB44-9718-258760E56BF2}">
      <dsp:nvSpPr>
        <dsp:cNvPr id="0" name=""/>
        <dsp:cNvSpPr/>
      </dsp:nvSpPr>
      <dsp:spPr>
        <a:xfrm>
          <a:off x="-5385424" y="-830981"/>
          <a:ext cx="6461858" cy="6461858"/>
        </a:xfrm>
        <a:prstGeom prst="blockArc">
          <a:avLst>
            <a:gd name="adj1" fmla="val 18900000"/>
            <a:gd name="adj2" fmla="val 2700000"/>
            <a:gd name="adj3" fmla="val 334"/>
          </a:avLst>
        </a:pr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39281ED5-A931-4C41-9BFB-635AD63B8D02}">
      <dsp:nvSpPr>
        <dsp:cNvPr id="0" name=""/>
        <dsp:cNvSpPr/>
      </dsp:nvSpPr>
      <dsp:spPr>
        <a:xfrm>
          <a:off x="721901" y="557159"/>
          <a:ext cx="6646200" cy="1371234"/>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8417"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a:latin typeface="Times New Roman" panose="02020603050405020304" pitchFamily="18" charset="0"/>
              <a:cs typeface="Times New Roman" panose="02020603050405020304" pitchFamily="18" charset="0"/>
            </a:rPr>
            <a:t>Khám phá Website</a:t>
          </a:r>
          <a:endParaRPr lang="en-US" sz="3600" kern="1200">
            <a:latin typeface="Times New Roman" panose="02020603050405020304" pitchFamily="18" charset="0"/>
            <a:cs typeface="Times New Roman" panose="02020603050405020304" pitchFamily="18" charset="0"/>
          </a:endParaRPr>
        </a:p>
      </dsp:txBody>
      <dsp:txXfrm>
        <a:off x="721901" y="557159"/>
        <a:ext cx="6646200" cy="1371234"/>
      </dsp:txXfrm>
    </dsp:sp>
    <dsp:sp modelId="{CC9C2025-5BBB-5340-935C-938BFCD6225A}">
      <dsp:nvSpPr>
        <dsp:cNvPr id="0" name=""/>
        <dsp:cNvSpPr/>
      </dsp:nvSpPr>
      <dsp:spPr>
        <a:xfrm>
          <a:off x="25319" y="514308"/>
          <a:ext cx="1714042" cy="1714042"/>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9F28520A-AEBC-6645-88B2-C769CC724ED8}">
      <dsp:nvSpPr>
        <dsp:cNvPr id="0" name=""/>
        <dsp:cNvSpPr/>
      </dsp:nvSpPr>
      <dsp:spPr>
        <a:xfrm>
          <a:off x="882340" y="2742947"/>
          <a:ext cx="6646200" cy="1371234"/>
        </a:xfrm>
        <a:prstGeom prst="rect">
          <a:avLst/>
        </a:prstGeom>
        <a:solidFill>
          <a:schemeClr val="accent4">
            <a:hueOff val="-10019756"/>
            <a:satOff val="-8696"/>
            <a:lumOff val="-1117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88417" tIns="91440" rIns="91440" bIns="91440" numCol="1" spcCol="1270" anchor="ctr" anchorCtr="0">
          <a:noAutofit/>
        </a:bodyPr>
        <a:lstStyle/>
        <a:p>
          <a:pPr marL="0" lvl="0" indent="0" algn="l" defTabSz="1600200">
            <a:lnSpc>
              <a:spcPct val="90000"/>
            </a:lnSpc>
            <a:spcBef>
              <a:spcPct val="0"/>
            </a:spcBef>
            <a:spcAft>
              <a:spcPct val="35000"/>
            </a:spcAft>
            <a:buNone/>
          </a:pPr>
          <a:r>
            <a:rPr lang="vi-VN" sz="3600" kern="1200">
              <a:latin typeface="Times New Roman" panose="02020603050405020304" pitchFamily="18" charset="0"/>
              <a:cs typeface="Times New Roman" panose="02020603050405020304" pitchFamily="18" charset="0"/>
            </a:rPr>
            <a:t>Siêu văn bản và siêu liên kết</a:t>
          </a:r>
          <a:endParaRPr lang="en-US" sz="3600" kern="1200">
            <a:latin typeface="Times New Roman" panose="02020603050405020304" pitchFamily="18" charset="0"/>
            <a:cs typeface="Times New Roman" panose="02020603050405020304" pitchFamily="18" charset="0"/>
          </a:endParaRPr>
        </a:p>
      </dsp:txBody>
      <dsp:txXfrm>
        <a:off x="882340" y="2742947"/>
        <a:ext cx="6646200" cy="1371234"/>
      </dsp:txXfrm>
    </dsp:sp>
    <dsp:sp modelId="{796F350C-6529-3F44-8B57-B3FBEB4BBB83}">
      <dsp:nvSpPr>
        <dsp:cNvPr id="0" name=""/>
        <dsp:cNvSpPr/>
      </dsp:nvSpPr>
      <dsp:spPr>
        <a:xfrm>
          <a:off x="41191" y="2552312"/>
          <a:ext cx="1714042" cy="1714042"/>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6832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828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78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9914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Tree>
    <p:extLst>
      <p:ext uri="{BB962C8B-B14F-4D97-AF65-F5344CB8AC3E}">
        <p14:creationId xmlns:p14="http://schemas.microsoft.com/office/powerpoint/2010/main" val="13549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495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81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159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12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107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20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3247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161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452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07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951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037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636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486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660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1730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872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7973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251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795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187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795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507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7793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891376" y="3068618"/>
            <a:ext cx="7017011" cy="1060564"/>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812616" y="3979320"/>
            <a:ext cx="5174532" cy="54729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4644820" y="1947486"/>
            <a:ext cx="1510124" cy="967585"/>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639452" y="1433047"/>
            <a:ext cx="7520859" cy="3614082"/>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USTOM_16">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080282" y="4033196"/>
            <a:ext cx="4386164" cy="721531"/>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080282" y="1629446"/>
            <a:ext cx="4386164" cy="2417451"/>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2">
  <p:cSld name="CUSTOM_10">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183262" y="608111"/>
            <a:ext cx="8433240" cy="721531"/>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AC47-647A-5B4E-9402-DE7813F453E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826EC98-A158-5F4E-A56B-71CD971F2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CF4461F-A661-8B47-92C6-8A0D495E97DB}"/>
              </a:ext>
            </a:extLst>
          </p:cNvPr>
          <p:cNvSpPr>
            <a:spLocks noGrp="1"/>
          </p:cNvSpPr>
          <p:nvPr>
            <p:ph type="dt" sz="half" idx="10"/>
          </p:nvPr>
        </p:nvSpPr>
        <p:spPr/>
        <p:txBody>
          <a:bodyPr/>
          <a:lstStyle/>
          <a:p>
            <a:fld id="{9EB2F956-74F9-1649-B901-3C644DED3C2E}" type="datetimeFigureOut">
              <a:t>07/04/25</a:t>
            </a:fld>
            <a:endParaRPr lang="en-VN"/>
          </a:p>
        </p:txBody>
      </p:sp>
      <p:sp>
        <p:nvSpPr>
          <p:cNvPr id="5" name="Footer Placeholder 4">
            <a:extLst>
              <a:ext uri="{FF2B5EF4-FFF2-40B4-BE49-F238E27FC236}">
                <a16:creationId xmlns:a16="http://schemas.microsoft.com/office/drawing/2014/main" id="{FD5A9608-4FC5-EA4B-80A7-75919BD3C6B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F6E3D5-DCA7-F44F-AC66-326BF0AC12F5}"/>
              </a:ext>
            </a:extLst>
          </p:cNvPr>
          <p:cNvSpPr>
            <a:spLocks noGrp="1"/>
          </p:cNvSpPr>
          <p:nvPr>
            <p:ph type="sldNum" sz="quarter" idx="12"/>
          </p:nvPr>
        </p:nvSpPr>
        <p:spPr/>
        <p:txBody>
          <a:bodyPr/>
          <a:lstStyle/>
          <a:p>
            <a:fld id="{AF354D9C-5318-F340-9957-13A6A1EE7365}" type="slidenum">
              <a:rPr lang="en-VN"/>
              <a:t>‹#›</a:t>
            </a:fld>
            <a:endParaRPr lang="en-VN"/>
          </a:p>
        </p:txBody>
      </p:sp>
    </p:spTree>
    <p:extLst>
      <p:ext uri="{BB962C8B-B14F-4D97-AF65-F5344CB8AC3E}">
        <p14:creationId xmlns:p14="http://schemas.microsoft.com/office/powerpoint/2010/main" val="409635420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26867" y="-206938"/>
            <a:ext cx="11285468" cy="675502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93"/>
          </a:p>
        </p:txBody>
      </p:sp>
      <p:sp>
        <p:nvSpPr>
          <p:cNvPr id="11" name="Google Shape;11;p2"/>
          <p:cNvSpPr txBox="1">
            <a:spLocks noGrp="1"/>
          </p:cNvSpPr>
          <p:nvPr>
            <p:ph type="ctrTitle"/>
          </p:nvPr>
        </p:nvSpPr>
        <p:spPr>
          <a:xfrm>
            <a:off x="1462467" y="1270633"/>
            <a:ext cx="7874827" cy="2586023"/>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779917" y="4081685"/>
            <a:ext cx="3239929" cy="1127841"/>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804556514"/>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D2ECDD-1173-5941-9586-9FFE958500D0}"/>
              </a:ext>
            </a:extLst>
          </p:cNvPr>
          <p:cNvSpPr>
            <a:spLocks noGrp="1"/>
          </p:cNvSpPr>
          <p:nvPr>
            <p:ph type="dt" sz="half" idx="10"/>
          </p:nvPr>
        </p:nvSpPr>
        <p:spPr/>
        <p:txBody>
          <a:bodyPr/>
          <a:lstStyle/>
          <a:p>
            <a:fld id="{9EB2F956-74F9-1649-B901-3C644DED3C2E}" type="datetimeFigureOut">
              <a:t>07/04/25</a:t>
            </a:fld>
            <a:endParaRPr lang="en-VN"/>
          </a:p>
        </p:txBody>
      </p:sp>
      <p:sp>
        <p:nvSpPr>
          <p:cNvPr id="3" name="Footer Placeholder 2">
            <a:extLst>
              <a:ext uri="{FF2B5EF4-FFF2-40B4-BE49-F238E27FC236}">
                <a16:creationId xmlns:a16="http://schemas.microsoft.com/office/drawing/2014/main" id="{1EA49540-5862-8B47-B2FF-C9278CE923B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4DC0812E-AA6D-A14C-92C9-9424D199783F}"/>
              </a:ext>
            </a:extLst>
          </p:cNvPr>
          <p:cNvSpPr>
            <a:spLocks noGrp="1"/>
          </p:cNvSpPr>
          <p:nvPr>
            <p:ph type="sldNum" sz="quarter" idx="12"/>
          </p:nvPr>
        </p:nvSpPr>
        <p:spPr/>
        <p:txBody>
          <a:bodyPr/>
          <a:lstStyle/>
          <a:p>
            <a:fld id="{AF354D9C-5318-F340-9957-13A6A1EE7365}" type="slidenum">
              <a:rPr lang="en-VN"/>
              <a:t>‹#›</a:t>
            </a:fld>
            <a:endParaRPr lang="en-VN"/>
          </a:p>
        </p:txBody>
      </p:sp>
    </p:spTree>
    <p:extLst>
      <p:ext uri="{BB962C8B-B14F-4D97-AF65-F5344CB8AC3E}">
        <p14:creationId xmlns:p14="http://schemas.microsoft.com/office/powerpoint/2010/main" val="31424692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41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0375" y="560677"/>
            <a:ext cx="9099013" cy="721531"/>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850375" y="1451976"/>
            <a:ext cx="9099013" cy="4304242"/>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26867" y="-206938"/>
            <a:ext cx="11285468" cy="675502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93"/>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60" r:id="rId3"/>
    <p:sldLayoutId id="2147483674" r:id="rId4"/>
    <p:sldLayoutId id="2147483676" r:id="rId5"/>
    <p:sldLayoutId id="2147483679" r:id="rId6"/>
    <p:sldLayoutId id="2147483681" r:id="rId7"/>
    <p:sldLayoutId id="2147483682" r:id="rId8"/>
    <p:sldLayoutId id="2147483683" r:id="rId9"/>
  </p:sldLayoutIdLst>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3.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1.gif"/><Relationship Id="rId4" Type="http://schemas.openxmlformats.org/officeDocument/2006/relationships/diagramData" Target="../diagrams/data1.xml"/><Relationship Id="rId9"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5.png"/><Relationship Id="rId2" Type="http://schemas.microsoft.com/office/2007/relationships/media" Target="../media/media2.mp3"/><Relationship Id="rId1" Type="http://schemas.openxmlformats.org/officeDocument/2006/relationships/tags" Target="../tags/tag21.xml"/><Relationship Id="rId6" Type="http://schemas.openxmlformats.org/officeDocument/2006/relationships/image" Target="../media/image25.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gif"/><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0.xml"/><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p3"/><Relationship Id="rId7" Type="http://schemas.openxmlformats.org/officeDocument/2006/relationships/image" Target="../media/image35.png"/><Relationship Id="rId2" Type="http://schemas.microsoft.com/office/2007/relationships/media" Target="../media/media3.mp3"/><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notesSlide" Target="../notesSlides/notesSlide21.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30.xml"/><Relationship Id="rId5" Type="http://schemas.openxmlformats.org/officeDocument/2006/relationships/image" Target="../media/image40.sv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1.xml"/><Relationship Id="rId3" Type="http://schemas.openxmlformats.org/officeDocument/2006/relationships/notesSlide" Target="../notesSlides/notesSlide3.xml"/><Relationship Id="rId7" Type="http://schemas.openxmlformats.org/officeDocument/2006/relationships/slide" Target="slide7.xml"/><Relationship Id="rId12"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slide" Target="slide6.xml"/><Relationship Id="rId11" Type="http://schemas.openxmlformats.org/officeDocument/2006/relationships/image" Target="../media/image6.png"/><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slide" Target="slide3.xml"/><Relationship Id="rId5"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slide" Target="slide3.xml"/><Relationship Id="rId5" Type="http://schemas.openxmlformats.org/officeDocument/2006/relationships/image" Target="../media/image1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7FDC115-4BE9-504B-8908-C5C62E272E6D}"/>
              </a:ext>
            </a:extLst>
          </p:cNvPr>
          <p:cNvPicPr>
            <a:picLocks noChangeAspect="1"/>
          </p:cNvPicPr>
          <p:nvPr/>
        </p:nvPicPr>
        <p:blipFill rotWithShape="1">
          <a:blip r:embed="rId5"/>
          <a:srcRect l="6205" r="-1" b="-1"/>
          <a:stretch/>
        </p:blipFill>
        <p:spPr>
          <a:xfrm>
            <a:off x="-171449" y="-190500"/>
            <a:ext cx="11058524" cy="6670675"/>
          </a:xfrm>
          <a:prstGeom prst="rect">
            <a:avLst/>
          </a:prstGeom>
        </p:spPr>
      </p:pic>
      <p:sp>
        <p:nvSpPr>
          <p:cNvPr id="4" name="Rectangle 3">
            <a:extLst>
              <a:ext uri="{FF2B5EF4-FFF2-40B4-BE49-F238E27FC236}">
                <a16:creationId xmlns:a16="http://schemas.microsoft.com/office/drawing/2014/main" id="{5DC8799A-37BC-5B41-A5F4-D238BEB2E994}"/>
              </a:ext>
            </a:extLst>
          </p:cNvPr>
          <p:cNvSpPr/>
          <p:nvPr/>
        </p:nvSpPr>
        <p:spPr>
          <a:xfrm>
            <a:off x="734102" y="883600"/>
            <a:ext cx="8640696" cy="2699172"/>
          </a:xfrm>
          <a:prstGeom prst="rect">
            <a:avLst/>
          </a:prstGeom>
          <a:noFill/>
        </p:spPr>
        <p:txBody>
          <a:bodyPr wrap="square" lIns="80998" tIns="40499" rIns="80998" bIns="40499">
            <a:spAutoFit/>
          </a:bodyPr>
          <a:lstStyle/>
          <a:p>
            <a:pPr algn="ctr"/>
            <a:r>
              <a:rPr lang="vi-VN" altLang="en-US" sz="4252" b="1">
                <a:solidFill>
                  <a:srgbClr val="FF0000"/>
                </a:solidFill>
                <a:effectLst>
                  <a:reflection blurRad="6350" stA="53000" endA="300" endPos="35500" dir="5400000" sy="-90000" algn="bl" rotWithShape="0"/>
                </a:effectLst>
                <a:latin typeface="Times New Roman" panose="02020603050405020304" charset="0"/>
                <a:cs typeface="Times New Roman" panose="02020603050405020304" charset="0"/>
              </a:rPr>
              <a:t>CHÀO MỪNG QUÝ THẦY CÔ VÀ</a:t>
            </a:r>
          </a:p>
          <a:p>
            <a:pPr algn="ctr"/>
            <a:r>
              <a:rPr lang="vi-VN" altLang="en-US" sz="4252" b="1">
                <a:solidFill>
                  <a:srgbClr val="FF0000"/>
                </a:solidFill>
                <a:effectLst>
                  <a:reflection blurRad="6350" stA="53000" endA="300" endPos="35500" dir="5400000" sy="-90000" algn="bl" rotWithShape="0"/>
                </a:effectLst>
                <a:latin typeface="Times New Roman" panose="02020603050405020304" charset="0"/>
                <a:cs typeface="Times New Roman" panose="02020603050405020304" charset="0"/>
              </a:rPr>
              <a:t>CÁC EM HỌC SINH </a:t>
            </a:r>
          </a:p>
          <a:p>
            <a:pPr algn="ctr"/>
            <a:r>
              <a:rPr lang="vi-VN" altLang="en-US" sz="4252" b="1">
                <a:solidFill>
                  <a:srgbClr val="FF0000"/>
                </a:solidFill>
                <a:effectLst>
                  <a:reflection blurRad="6350" stA="53000" endA="300" endPos="35500" dir="5400000" sy="-90000" algn="bl" rotWithShape="0"/>
                </a:effectLst>
                <a:latin typeface="Times New Roman" panose="02020603050405020304" charset="0"/>
                <a:cs typeface="Times New Roman" panose="02020603050405020304" charset="0"/>
              </a:rPr>
              <a:t>ĐẾN VỚI TIẾT HỌC </a:t>
            </a:r>
          </a:p>
          <a:p>
            <a:pPr algn="ctr"/>
            <a:r>
              <a:rPr lang="vi-VN" altLang="en-US" sz="4252" b="1">
                <a:solidFill>
                  <a:srgbClr val="FF0000"/>
                </a:solidFill>
                <a:effectLst>
                  <a:reflection blurRad="6350" stA="53000" endA="300" endPos="35500" dir="5400000" sy="-90000" algn="bl" rotWithShape="0"/>
                </a:effectLst>
                <a:latin typeface="Times New Roman" panose="02020603050405020304" charset="0"/>
                <a:cs typeface="Times New Roman" panose="02020603050405020304" charset="0"/>
              </a:rPr>
              <a:t>HÔM NAY</a:t>
            </a:r>
          </a:p>
        </p:txBody>
      </p:sp>
      <p:sp>
        <p:nvSpPr>
          <p:cNvPr id="5" name="Rectangle 4">
            <a:extLst>
              <a:ext uri="{FF2B5EF4-FFF2-40B4-BE49-F238E27FC236}">
                <a16:creationId xmlns:a16="http://schemas.microsoft.com/office/drawing/2014/main" id="{A395525C-4B20-684E-A560-3A6BC9FA7D5E}"/>
              </a:ext>
            </a:extLst>
          </p:cNvPr>
          <p:cNvSpPr/>
          <p:nvPr/>
        </p:nvSpPr>
        <p:spPr>
          <a:xfrm>
            <a:off x="3396852" y="3986287"/>
            <a:ext cx="3162797" cy="817824"/>
          </a:xfrm>
          <a:prstGeom prst="rect">
            <a:avLst/>
          </a:prstGeom>
          <a:noFill/>
        </p:spPr>
        <p:txBody>
          <a:bodyPr wrap="none" lIns="80998" tIns="40499" rIns="80998" bIns="40499">
            <a:spAutoFit/>
          </a:bodyPr>
          <a:lstStyle/>
          <a:p>
            <a:pPr algn="ctr"/>
            <a:r>
              <a:rPr lang="en-US" sz="4783" b="1" i="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TIN HỌC 6</a:t>
            </a:r>
          </a:p>
        </p:txBody>
      </p:sp>
      <p:pic>
        <p:nvPicPr>
          <p:cNvPr id="6" name="PA_图片 8">
            <a:extLst>
              <a:ext uri="{FF2B5EF4-FFF2-40B4-BE49-F238E27FC236}">
                <a16:creationId xmlns:a16="http://schemas.microsoft.com/office/drawing/2014/main" id="{A5D1FBBA-C1F4-0E43-B2A6-AED4A4240CE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8355754" y="1485689"/>
            <a:ext cx="2444009" cy="4791832"/>
          </a:xfrm>
          <a:prstGeom prst="rect">
            <a:avLst/>
          </a:prstGeom>
        </p:spPr>
      </p:pic>
    </p:spTree>
    <p:custDataLst>
      <p:tags r:id="rId1"/>
    </p:custDataLst>
    <p:extLst>
      <p:ext uri="{BB962C8B-B14F-4D97-AF65-F5344CB8AC3E}">
        <p14:creationId xmlns:p14="http://schemas.microsoft.com/office/powerpoint/2010/main" val="379910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227" fill="hold">
                                          <p:stCondLst>
                                            <p:cond delay="0"/>
                                          </p:stCondLst>
                                        </p:cTn>
                                        <p:tgtEl>
                                          <p:spTgt spid="4"/>
                                        </p:tgtEl>
                                        <p:attrNameLst>
                                          <p:attrName>style.rotation</p:attrName>
                                        </p:attrNameLst>
                                      </p:cBhvr>
                                      <p:to>
                                        <p:strVal val="-45.0"/>
                                      </p:to>
                                    </p:set>
                                    <p:anim calcmode="lin" valueType="num">
                                      <p:cBhvr>
                                        <p:cTn id="8"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ảnh chụp màn hình, hàng, màu đen, Hình chữ nhật&#10;&#10;Mô tả được tạo tự động">
            <a:extLst>
              <a:ext uri="{FF2B5EF4-FFF2-40B4-BE49-F238E27FC236}">
                <a16:creationId xmlns:a16="http://schemas.microsoft.com/office/drawing/2014/main" id="{FD2EE9F4-7DC0-726E-0A81-776932F753BD}"/>
              </a:ext>
            </a:extLst>
          </p:cNvPr>
          <p:cNvPicPr>
            <a:picLocks noChangeAspect="1"/>
          </p:cNvPicPr>
          <p:nvPr/>
        </p:nvPicPr>
        <p:blipFill>
          <a:blip r:embed="rId4"/>
          <a:stretch>
            <a:fillRect/>
          </a:stretch>
        </p:blipFill>
        <p:spPr>
          <a:xfrm>
            <a:off x="148293" y="635808"/>
            <a:ext cx="10344149" cy="5248313"/>
          </a:xfrm>
          <a:prstGeom prst="rect">
            <a:avLst/>
          </a:prstGeom>
        </p:spPr>
      </p:pic>
      <p:sp>
        <p:nvSpPr>
          <p:cNvPr id="3" name="Rectangle: Rounded Corners 123">
            <a:extLst>
              <a:ext uri="{FF2B5EF4-FFF2-40B4-BE49-F238E27FC236}">
                <a16:creationId xmlns:a16="http://schemas.microsoft.com/office/drawing/2014/main" id="{1D07A82D-41D4-15C8-8D0F-D765B1B6466E}"/>
              </a:ext>
            </a:extLst>
          </p:cNvPr>
          <p:cNvSpPr/>
          <p:nvPr/>
        </p:nvSpPr>
        <p:spPr>
          <a:xfrm>
            <a:off x="1498323" y="2407804"/>
            <a:ext cx="7988578" cy="2126096"/>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4"/>
                </a:solidFill>
                <a:latin typeface="Times New Roman" panose="02020603050405020304" pitchFamily="18" charset="0"/>
                <a:cs typeface="Times New Roman" panose="02020603050405020304" pitchFamily="18" charset="0"/>
              </a:rPr>
              <a:t>Cáp xoắn có lõi làm bằng chất liệu đồng và sử dụng gì để </a:t>
            </a:r>
          </a:p>
          <a:p>
            <a:pPr algn="ctr"/>
            <a:r>
              <a:rPr lang="vi-VN" sz="4000">
                <a:solidFill>
                  <a:schemeClr val="accent4"/>
                </a:solidFill>
                <a:latin typeface="Times New Roman" panose="02020603050405020304" pitchFamily="18" charset="0"/>
                <a:cs typeface="Times New Roman" panose="02020603050405020304" pitchFamily="18" charset="0"/>
              </a:rPr>
              <a:t>truyền thông tin?</a:t>
            </a:r>
          </a:p>
        </p:txBody>
      </p:sp>
      <p:pic>
        <p:nvPicPr>
          <p:cNvPr id="9" name="Hình ảnh 8" descr="Ảnh có chứa biểu tượng, Đồ họa, hình mẫu, phim hoạt hình&#10;&#10;Mô tả được tạo tự động">
            <a:extLst>
              <a:ext uri="{FF2B5EF4-FFF2-40B4-BE49-F238E27FC236}">
                <a16:creationId xmlns:a16="http://schemas.microsoft.com/office/drawing/2014/main" id="{6C1B6352-6E29-27CD-0350-BC5841CB0980}"/>
              </a:ext>
            </a:extLst>
          </p:cNvPr>
          <p:cNvPicPr>
            <a:picLocks noChangeAspect="1"/>
          </p:cNvPicPr>
          <p:nvPr/>
        </p:nvPicPr>
        <p:blipFill>
          <a:blip r:embed="rId5"/>
          <a:stretch>
            <a:fillRect/>
          </a:stretch>
        </p:blipFill>
        <p:spPr>
          <a:xfrm>
            <a:off x="608165" y="1285875"/>
            <a:ext cx="1568696" cy="1590835"/>
          </a:xfrm>
          <a:prstGeom prst="rect">
            <a:avLst/>
          </a:prstGeom>
        </p:spPr>
      </p:pic>
      <p:pic>
        <p:nvPicPr>
          <p:cNvPr id="4" name="Hình ảnh 3" descr="Ảnh có chứa hình vẽ, minh họa, phim hoạt hình, Phim hoạt hình&#10;&#10;Mô tả được tạo tự động">
            <a:hlinkClick r:id="rId6" action="ppaction://hlinksldjump"/>
            <a:extLst>
              <a:ext uri="{FF2B5EF4-FFF2-40B4-BE49-F238E27FC236}">
                <a16:creationId xmlns:a16="http://schemas.microsoft.com/office/drawing/2014/main" id="{759D2D00-7E6A-672E-AB9C-AAAA1D799C3A}"/>
              </a:ext>
            </a:extLst>
          </p:cNvPr>
          <p:cNvPicPr>
            <a:picLocks noChangeAspect="1"/>
          </p:cNvPicPr>
          <p:nvPr/>
        </p:nvPicPr>
        <p:blipFill>
          <a:blip r:embed="rId7"/>
          <a:stretch>
            <a:fillRect/>
          </a:stretch>
        </p:blipFill>
        <p:spPr>
          <a:xfrm flipH="1">
            <a:off x="8718746" y="3233025"/>
            <a:ext cx="2000746" cy="3137309"/>
          </a:xfrm>
          <a:prstGeom prst="rect">
            <a:avLst/>
          </a:prstGeom>
        </p:spPr>
      </p:pic>
    </p:spTree>
    <p:custDataLst>
      <p:tags r:id="rId1"/>
    </p:custDataLst>
    <p:extLst>
      <p:ext uri="{BB962C8B-B14F-4D97-AF65-F5344CB8AC3E}">
        <p14:creationId xmlns:p14="http://schemas.microsoft.com/office/powerpoint/2010/main" val="1982885665"/>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4" name="Hình ảnh 3" descr="Ảnh có chứa Xanh điện, màu xanh lam, Thế giới, khối cầu&#10;&#10;Mô tả được tạo tự động">
            <a:extLst>
              <a:ext uri="{FF2B5EF4-FFF2-40B4-BE49-F238E27FC236}">
                <a16:creationId xmlns:a16="http://schemas.microsoft.com/office/drawing/2014/main" id="{A1FE9FC6-DA4D-33D0-1978-656C6DE0C54D}"/>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224353" y="2132000"/>
            <a:ext cx="6152381" cy="3676190"/>
          </a:xfrm>
          <a:prstGeom prst="rect">
            <a:avLst/>
          </a:prstGeom>
        </p:spPr>
      </p:pic>
      <p:sp>
        <p:nvSpPr>
          <p:cNvPr id="149" name="Google Shape;149;p33"/>
          <p:cNvSpPr txBox="1">
            <a:spLocks noGrp="1"/>
          </p:cNvSpPr>
          <p:nvPr>
            <p:ph type="ctrTitle"/>
          </p:nvPr>
        </p:nvSpPr>
        <p:spPr>
          <a:xfrm>
            <a:off x="189647" y="1270957"/>
            <a:ext cx="10381448" cy="1152712"/>
          </a:xfrm>
          <a:prstGeom prst="rect">
            <a:avLst/>
          </a:prstGeom>
        </p:spPr>
        <p:txBody>
          <a:bodyPr spcFirstLastPara="1" wrap="square" lIns="91425" tIns="91425" rIns="91425" bIns="91425" anchor="b" anchorCtr="0">
            <a:noAutofit/>
          </a:bodyPr>
          <a:lstStyle/>
          <a:p>
            <a:r>
              <a:rPr lang="vi-VN">
                <a:solidFill>
                  <a:srgbClr val="0070C0"/>
                </a:solidFill>
              </a:rPr>
              <a:t>Chủ đề C. Tổ chức lưu trữ, tìm kiếm và trao đổi thông tin</a:t>
            </a:r>
            <a:endParaRPr dirty="0">
              <a:solidFill>
                <a:srgbClr val="0070C0"/>
              </a:solidFill>
            </a:endParaRPr>
          </a:p>
        </p:txBody>
      </p:sp>
      <p:sp>
        <p:nvSpPr>
          <p:cNvPr id="150" name="Google Shape;150;p33"/>
          <p:cNvSpPr txBox="1">
            <a:spLocks noGrp="1"/>
          </p:cNvSpPr>
          <p:nvPr>
            <p:ph type="subTitle" idx="1"/>
          </p:nvPr>
        </p:nvSpPr>
        <p:spPr>
          <a:xfrm>
            <a:off x="764946" y="3135939"/>
            <a:ext cx="9269846" cy="1679674"/>
          </a:xfrm>
          <a:prstGeom prst="rect">
            <a:avLst/>
          </a:prstGeom>
        </p:spPr>
        <p:txBody>
          <a:bodyPr spcFirstLastPara="1" wrap="square" lIns="91425" tIns="91425" rIns="91425" bIns="91425" anchor="t" anchorCtr="0">
            <a:noAutofit/>
          </a:bodyPr>
          <a:lstStyle/>
          <a:p>
            <a:pPr marL="0" indent="0">
              <a:buClr>
                <a:schemeClr val="dk1"/>
              </a:buClr>
              <a:buSzPts val="1100"/>
            </a:pPr>
            <a:r>
              <a:rPr lang="vi-VN" sz="6600" b="1">
                <a:solidFill>
                  <a:schemeClr val="accent6">
                    <a:lumMod val="50000"/>
                  </a:schemeClr>
                </a:solidFill>
              </a:rPr>
              <a:t>BÀI 1. THÔNG TIN TRÊN WEB</a:t>
            </a:r>
            <a:endParaRPr sz="6600" b="1" dirty="0">
              <a:solidFill>
                <a:schemeClr val="accent6">
                  <a:lumMod val="50000"/>
                </a:schemeClr>
              </a:solidFill>
            </a:endParaRPr>
          </a:p>
        </p:txBody>
      </p:sp>
      <p:sp>
        <p:nvSpPr>
          <p:cNvPr id="151" name="Google Shape;151;p33"/>
          <p:cNvSpPr/>
          <p:nvPr/>
        </p:nvSpPr>
        <p:spPr>
          <a:xfrm>
            <a:off x="10133707" y="3324337"/>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endParaRPr dirty="0"/>
          </a:p>
        </p:txBody>
      </p:sp>
      <p:sp>
        <p:nvSpPr>
          <p:cNvPr id="152" name="Google Shape;152;p33"/>
          <p:cNvSpPr/>
          <p:nvPr/>
        </p:nvSpPr>
        <p:spPr>
          <a:xfrm>
            <a:off x="299949" y="4634489"/>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 name="Google Shape;153;p33"/>
          <p:cNvSpPr/>
          <p:nvPr/>
        </p:nvSpPr>
        <p:spPr>
          <a:xfrm>
            <a:off x="10228768" y="5246412"/>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65" name="Google Shape;165;p33"/>
          <p:cNvGrpSpPr/>
          <p:nvPr/>
        </p:nvGrpSpPr>
        <p:grpSpPr>
          <a:xfrm>
            <a:off x="1986853" y="5501662"/>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62" name="Google Shape;262;p33"/>
          <p:cNvSpPr/>
          <p:nvPr/>
        </p:nvSpPr>
        <p:spPr>
          <a:xfrm>
            <a:off x="3394873" y="2504448"/>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269" name="Google Shape;269;p33"/>
          <p:cNvGrpSpPr/>
          <p:nvPr/>
        </p:nvGrpSpPr>
        <p:grpSpPr>
          <a:xfrm>
            <a:off x="4722518" y="6028675"/>
            <a:ext cx="1334627" cy="217438"/>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custDataLst>
      <p:tags r:id="rId1"/>
    </p:custDataLst>
    <p:extLst>
      <p:ext uri="{BB962C8B-B14F-4D97-AF65-F5344CB8AC3E}">
        <p14:creationId xmlns:p14="http://schemas.microsoft.com/office/powerpoint/2010/main" val="1668097670"/>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1500" fill="hold"/>
                                        <p:tgtEl>
                                          <p:spTgt spid="149"/>
                                        </p:tgtEl>
                                        <p:attrNameLst>
                                          <p:attrName>ppt_w</p:attrName>
                                        </p:attrNameLst>
                                      </p:cBhvr>
                                      <p:tavLst>
                                        <p:tav tm="0">
                                          <p:val>
                                            <p:fltVal val="0"/>
                                          </p:val>
                                        </p:tav>
                                        <p:tav tm="100000">
                                          <p:val>
                                            <p:strVal val="#ppt_w"/>
                                          </p:val>
                                        </p:tav>
                                      </p:tavLst>
                                    </p:anim>
                                    <p:anim calcmode="lin" valueType="num">
                                      <p:cBhvr>
                                        <p:cTn id="8" dur="1500" fill="hold"/>
                                        <p:tgtEl>
                                          <p:spTgt spid="149"/>
                                        </p:tgtEl>
                                        <p:attrNameLst>
                                          <p:attrName>ppt_h</p:attrName>
                                        </p:attrNameLst>
                                      </p:cBhvr>
                                      <p:tavLst>
                                        <p:tav tm="0">
                                          <p:val>
                                            <p:fltVal val="0"/>
                                          </p:val>
                                        </p:tav>
                                        <p:tav tm="100000">
                                          <p:val>
                                            <p:strVal val="#ppt_h"/>
                                          </p:val>
                                        </p:tav>
                                      </p:tavLst>
                                    </p:anim>
                                    <p:animEffect transition="in" filter="fade">
                                      <p:cBhvr>
                                        <p:cTn id="9" dur="1500"/>
                                        <p:tgtEl>
                                          <p:spTgt spid="149"/>
                                        </p:tgtEl>
                                      </p:cBhvr>
                                    </p:animEffect>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262"/>
                                        </p:tgtEl>
                                        <p:attrNameLst>
                                          <p:attrName>style.visibility</p:attrName>
                                        </p:attrNameLst>
                                      </p:cBhvr>
                                      <p:to>
                                        <p:strVal val="visible"/>
                                      </p:to>
                                    </p:set>
                                    <p:animEffect transition="in" filter="wipe(left)">
                                      <p:cBhvr>
                                        <p:cTn id="13" dur="1500"/>
                                        <p:tgtEl>
                                          <p:spTgt spid="262"/>
                                        </p:tgtEl>
                                      </p:cBhvr>
                                    </p:animEffect>
                                  </p:childTnLst>
                                </p:cTn>
                              </p:par>
                            </p:childTnLst>
                          </p:cTn>
                        </p:par>
                        <p:par>
                          <p:cTn id="14" fill="hold">
                            <p:stCondLst>
                              <p:cond delay="3000"/>
                            </p:stCondLst>
                            <p:childTnLst>
                              <p:par>
                                <p:cTn id="15" presetID="22" presetClass="entr" presetSubtype="8" fill="hold" grpId="0" nodeType="afterEffect">
                                  <p:stCondLst>
                                    <p:cond delay="0"/>
                                  </p:stCondLst>
                                  <p:childTnLst>
                                    <p:set>
                                      <p:cBhvr>
                                        <p:cTn id="16" dur="1" fill="hold">
                                          <p:stCondLst>
                                            <p:cond delay="0"/>
                                          </p:stCondLst>
                                        </p:cTn>
                                        <p:tgtEl>
                                          <p:spTgt spid="150">
                                            <p:txEl>
                                              <p:pRg st="0" end="0"/>
                                            </p:txEl>
                                          </p:spTgt>
                                        </p:tgtEl>
                                        <p:attrNameLst>
                                          <p:attrName>style.visibility</p:attrName>
                                        </p:attrNameLst>
                                      </p:cBhvr>
                                      <p:to>
                                        <p:strVal val="visible"/>
                                      </p:to>
                                    </p:set>
                                    <p:animEffect transition="in" filter="wipe(left)">
                                      <p:cBhvr>
                                        <p:cTn id="17" dur="1750"/>
                                        <p:tgtEl>
                                          <p:spTgt spid="1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build="p"/>
      <p:bldP spid="2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1" name="Google Shape;151;p33"/>
          <p:cNvSpPr/>
          <p:nvPr/>
        </p:nvSpPr>
        <p:spPr>
          <a:xfrm>
            <a:off x="10133707" y="3324337"/>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endParaRPr dirty="0"/>
          </a:p>
        </p:txBody>
      </p:sp>
      <p:sp>
        <p:nvSpPr>
          <p:cNvPr id="152" name="Google Shape;152;p33"/>
          <p:cNvSpPr/>
          <p:nvPr/>
        </p:nvSpPr>
        <p:spPr>
          <a:xfrm>
            <a:off x="299949" y="4634489"/>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 name="Google Shape;153;p33"/>
          <p:cNvSpPr/>
          <p:nvPr/>
        </p:nvSpPr>
        <p:spPr>
          <a:xfrm>
            <a:off x="10228768" y="5246412"/>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65" name="Google Shape;165;p33"/>
          <p:cNvGrpSpPr/>
          <p:nvPr/>
        </p:nvGrpSpPr>
        <p:grpSpPr>
          <a:xfrm>
            <a:off x="1986853" y="5501662"/>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69" name="Google Shape;269;p33"/>
          <p:cNvGrpSpPr/>
          <p:nvPr/>
        </p:nvGrpSpPr>
        <p:grpSpPr>
          <a:xfrm>
            <a:off x="4722518" y="6028675"/>
            <a:ext cx="1334627" cy="217438"/>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8" name="Hình chữ nhật: Góc Tròn 7">
            <a:extLst>
              <a:ext uri="{FF2B5EF4-FFF2-40B4-BE49-F238E27FC236}">
                <a16:creationId xmlns:a16="http://schemas.microsoft.com/office/drawing/2014/main" id="{AF310B31-32B8-E337-0C85-E1A43DAA4B85}"/>
              </a:ext>
            </a:extLst>
          </p:cNvPr>
          <p:cNvSpPr/>
          <p:nvPr/>
        </p:nvSpPr>
        <p:spPr>
          <a:xfrm>
            <a:off x="1343025" y="1826242"/>
            <a:ext cx="8448675" cy="2996189"/>
          </a:xfrm>
          <a:custGeom>
            <a:avLst/>
            <a:gdLst>
              <a:gd name="connsiteX0" fmla="*/ 0 w 8448675"/>
              <a:gd name="connsiteY0" fmla="*/ 499375 h 2996189"/>
              <a:gd name="connsiteX1" fmla="*/ 499375 w 8448675"/>
              <a:gd name="connsiteY1" fmla="*/ 0 h 2996189"/>
              <a:gd name="connsiteX2" fmla="*/ 1221445 w 8448675"/>
              <a:gd name="connsiteY2" fmla="*/ 0 h 2996189"/>
              <a:gd name="connsiteX3" fmla="*/ 1645517 w 8448675"/>
              <a:gd name="connsiteY3" fmla="*/ 0 h 2996189"/>
              <a:gd name="connsiteX4" fmla="*/ 2144089 w 8448675"/>
              <a:gd name="connsiteY4" fmla="*/ 0 h 2996189"/>
              <a:gd name="connsiteX5" fmla="*/ 2493663 w 8448675"/>
              <a:gd name="connsiteY5" fmla="*/ 0 h 2996189"/>
              <a:gd name="connsiteX6" fmla="*/ 2992235 w 8448675"/>
              <a:gd name="connsiteY6" fmla="*/ 0 h 2996189"/>
              <a:gd name="connsiteX7" fmla="*/ 3639805 w 8448675"/>
              <a:gd name="connsiteY7" fmla="*/ 0 h 2996189"/>
              <a:gd name="connsiteX8" fmla="*/ 4287375 w 8448675"/>
              <a:gd name="connsiteY8" fmla="*/ 0 h 2996189"/>
              <a:gd name="connsiteX9" fmla="*/ 5009445 w 8448675"/>
              <a:gd name="connsiteY9" fmla="*/ 0 h 2996189"/>
              <a:gd name="connsiteX10" fmla="*/ 5731515 w 8448675"/>
              <a:gd name="connsiteY10" fmla="*/ 0 h 2996189"/>
              <a:gd name="connsiteX11" fmla="*/ 6379085 w 8448675"/>
              <a:gd name="connsiteY11" fmla="*/ 0 h 2996189"/>
              <a:gd name="connsiteX12" fmla="*/ 7101155 w 8448675"/>
              <a:gd name="connsiteY12" fmla="*/ 0 h 2996189"/>
              <a:gd name="connsiteX13" fmla="*/ 7949300 w 8448675"/>
              <a:gd name="connsiteY13" fmla="*/ 0 h 2996189"/>
              <a:gd name="connsiteX14" fmla="*/ 8448675 w 8448675"/>
              <a:gd name="connsiteY14" fmla="*/ 499375 h 2996189"/>
              <a:gd name="connsiteX15" fmla="*/ 8448675 w 8448675"/>
              <a:gd name="connsiteY15" fmla="*/ 1038684 h 2996189"/>
              <a:gd name="connsiteX16" fmla="*/ 8448675 w 8448675"/>
              <a:gd name="connsiteY16" fmla="*/ 1538043 h 2996189"/>
              <a:gd name="connsiteX17" fmla="*/ 8448675 w 8448675"/>
              <a:gd name="connsiteY17" fmla="*/ 1997454 h 2996189"/>
              <a:gd name="connsiteX18" fmla="*/ 8448675 w 8448675"/>
              <a:gd name="connsiteY18" fmla="*/ 2496814 h 2996189"/>
              <a:gd name="connsiteX19" fmla="*/ 7949300 w 8448675"/>
              <a:gd name="connsiteY19" fmla="*/ 2996189 h 2996189"/>
              <a:gd name="connsiteX20" fmla="*/ 7376229 w 8448675"/>
              <a:gd name="connsiteY20" fmla="*/ 2996189 h 2996189"/>
              <a:gd name="connsiteX21" fmla="*/ 6877657 w 8448675"/>
              <a:gd name="connsiteY21" fmla="*/ 2996189 h 2996189"/>
              <a:gd name="connsiteX22" fmla="*/ 6304586 w 8448675"/>
              <a:gd name="connsiteY22" fmla="*/ 2996189 h 2996189"/>
              <a:gd name="connsiteX23" fmla="*/ 5582516 w 8448675"/>
              <a:gd name="connsiteY23" fmla="*/ 2996189 h 2996189"/>
              <a:gd name="connsiteX24" fmla="*/ 4934946 w 8448675"/>
              <a:gd name="connsiteY24" fmla="*/ 2996189 h 2996189"/>
              <a:gd name="connsiteX25" fmla="*/ 4287375 w 8448675"/>
              <a:gd name="connsiteY25" fmla="*/ 2996189 h 2996189"/>
              <a:gd name="connsiteX26" fmla="*/ 3863303 w 8448675"/>
              <a:gd name="connsiteY26" fmla="*/ 2996189 h 2996189"/>
              <a:gd name="connsiteX27" fmla="*/ 3439230 w 8448675"/>
              <a:gd name="connsiteY27" fmla="*/ 2996189 h 2996189"/>
              <a:gd name="connsiteX28" fmla="*/ 3089657 w 8448675"/>
              <a:gd name="connsiteY28" fmla="*/ 2996189 h 2996189"/>
              <a:gd name="connsiteX29" fmla="*/ 2367587 w 8448675"/>
              <a:gd name="connsiteY29" fmla="*/ 2996189 h 2996189"/>
              <a:gd name="connsiteX30" fmla="*/ 1794516 w 8448675"/>
              <a:gd name="connsiteY30" fmla="*/ 2996189 h 2996189"/>
              <a:gd name="connsiteX31" fmla="*/ 1072446 w 8448675"/>
              <a:gd name="connsiteY31" fmla="*/ 2996189 h 2996189"/>
              <a:gd name="connsiteX32" fmla="*/ 499375 w 8448675"/>
              <a:gd name="connsiteY32" fmla="*/ 2996189 h 2996189"/>
              <a:gd name="connsiteX33" fmla="*/ 0 w 8448675"/>
              <a:gd name="connsiteY33" fmla="*/ 2496814 h 2996189"/>
              <a:gd name="connsiteX34" fmla="*/ 0 w 8448675"/>
              <a:gd name="connsiteY34" fmla="*/ 2037403 h 2996189"/>
              <a:gd name="connsiteX35" fmla="*/ 0 w 8448675"/>
              <a:gd name="connsiteY35" fmla="*/ 1597966 h 2996189"/>
              <a:gd name="connsiteX36" fmla="*/ 0 w 8448675"/>
              <a:gd name="connsiteY36" fmla="*/ 1098607 h 2996189"/>
              <a:gd name="connsiteX37" fmla="*/ 0 w 8448675"/>
              <a:gd name="connsiteY37" fmla="*/ 499375 h 299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448675" h="2996189" fill="none" extrusionOk="0">
                <a:moveTo>
                  <a:pt x="0" y="499375"/>
                </a:moveTo>
                <a:cubicBezTo>
                  <a:pt x="-24544" y="268406"/>
                  <a:pt x="250978" y="13509"/>
                  <a:pt x="499375" y="0"/>
                </a:cubicBezTo>
                <a:cubicBezTo>
                  <a:pt x="660868" y="-29940"/>
                  <a:pt x="950835" y="7138"/>
                  <a:pt x="1221445" y="0"/>
                </a:cubicBezTo>
                <a:cubicBezTo>
                  <a:pt x="1492055" y="-7138"/>
                  <a:pt x="1509222" y="26776"/>
                  <a:pt x="1645517" y="0"/>
                </a:cubicBezTo>
                <a:cubicBezTo>
                  <a:pt x="1781812" y="-26776"/>
                  <a:pt x="1996245" y="3724"/>
                  <a:pt x="2144089" y="0"/>
                </a:cubicBezTo>
                <a:cubicBezTo>
                  <a:pt x="2291933" y="-3724"/>
                  <a:pt x="2365365" y="4081"/>
                  <a:pt x="2493663" y="0"/>
                </a:cubicBezTo>
                <a:cubicBezTo>
                  <a:pt x="2621961" y="-4081"/>
                  <a:pt x="2777999" y="17736"/>
                  <a:pt x="2992235" y="0"/>
                </a:cubicBezTo>
                <a:cubicBezTo>
                  <a:pt x="3206471" y="-17736"/>
                  <a:pt x="3414088" y="60277"/>
                  <a:pt x="3639805" y="0"/>
                </a:cubicBezTo>
                <a:cubicBezTo>
                  <a:pt x="3865522" y="-60277"/>
                  <a:pt x="4081610" y="33050"/>
                  <a:pt x="4287375" y="0"/>
                </a:cubicBezTo>
                <a:cubicBezTo>
                  <a:pt x="4493140" y="-33050"/>
                  <a:pt x="4678912" y="16565"/>
                  <a:pt x="5009445" y="0"/>
                </a:cubicBezTo>
                <a:cubicBezTo>
                  <a:pt x="5339978" y="-16565"/>
                  <a:pt x="5505634" y="79786"/>
                  <a:pt x="5731515" y="0"/>
                </a:cubicBezTo>
                <a:cubicBezTo>
                  <a:pt x="5957396" y="-79786"/>
                  <a:pt x="6123560" y="4431"/>
                  <a:pt x="6379085" y="0"/>
                </a:cubicBezTo>
                <a:cubicBezTo>
                  <a:pt x="6634610" y="-4431"/>
                  <a:pt x="6792931" y="82466"/>
                  <a:pt x="7101155" y="0"/>
                </a:cubicBezTo>
                <a:cubicBezTo>
                  <a:pt x="7409379" y="-82466"/>
                  <a:pt x="7677735" y="75150"/>
                  <a:pt x="7949300" y="0"/>
                </a:cubicBezTo>
                <a:cubicBezTo>
                  <a:pt x="8182934" y="-53985"/>
                  <a:pt x="8434256" y="235461"/>
                  <a:pt x="8448675" y="499375"/>
                </a:cubicBezTo>
                <a:cubicBezTo>
                  <a:pt x="8469637" y="756243"/>
                  <a:pt x="8412755" y="857681"/>
                  <a:pt x="8448675" y="1038684"/>
                </a:cubicBezTo>
                <a:cubicBezTo>
                  <a:pt x="8484595" y="1219687"/>
                  <a:pt x="8411219" y="1323973"/>
                  <a:pt x="8448675" y="1538043"/>
                </a:cubicBezTo>
                <a:cubicBezTo>
                  <a:pt x="8486131" y="1752113"/>
                  <a:pt x="8446784" y="1885098"/>
                  <a:pt x="8448675" y="1997454"/>
                </a:cubicBezTo>
                <a:cubicBezTo>
                  <a:pt x="8450566" y="2109810"/>
                  <a:pt x="8409705" y="2281562"/>
                  <a:pt x="8448675" y="2496814"/>
                </a:cubicBezTo>
                <a:cubicBezTo>
                  <a:pt x="8462409" y="2779227"/>
                  <a:pt x="8222813" y="3027010"/>
                  <a:pt x="7949300" y="2996189"/>
                </a:cubicBezTo>
                <a:cubicBezTo>
                  <a:pt x="7769613" y="3040261"/>
                  <a:pt x="7561013" y="2965537"/>
                  <a:pt x="7376229" y="2996189"/>
                </a:cubicBezTo>
                <a:cubicBezTo>
                  <a:pt x="7191445" y="3026841"/>
                  <a:pt x="7095781" y="2979710"/>
                  <a:pt x="6877657" y="2996189"/>
                </a:cubicBezTo>
                <a:cubicBezTo>
                  <a:pt x="6659533" y="3012668"/>
                  <a:pt x="6446746" y="2943287"/>
                  <a:pt x="6304586" y="2996189"/>
                </a:cubicBezTo>
                <a:cubicBezTo>
                  <a:pt x="6162426" y="3049091"/>
                  <a:pt x="5896124" y="2959424"/>
                  <a:pt x="5582516" y="2996189"/>
                </a:cubicBezTo>
                <a:cubicBezTo>
                  <a:pt x="5268908" y="3032954"/>
                  <a:pt x="5165530" y="2951492"/>
                  <a:pt x="4934946" y="2996189"/>
                </a:cubicBezTo>
                <a:cubicBezTo>
                  <a:pt x="4704362" y="3040886"/>
                  <a:pt x="4528134" y="2969240"/>
                  <a:pt x="4287375" y="2996189"/>
                </a:cubicBezTo>
                <a:cubicBezTo>
                  <a:pt x="4046616" y="3023138"/>
                  <a:pt x="4026954" y="2985392"/>
                  <a:pt x="3863303" y="2996189"/>
                </a:cubicBezTo>
                <a:cubicBezTo>
                  <a:pt x="3699652" y="3006986"/>
                  <a:pt x="3543100" y="2976933"/>
                  <a:pt x="3439230" y="2996189"/>
                </a:cubicBezTo>
                <a:cubicBezTo>
                  <a:pt x="3335360" y="3015445"/>
                  <a:pt x="3247316" y="2986819"/>
                  <a:pt x="3089657" y="2996189"/>
                </a:cubicBezTo>
                <a:cubicBezTo>
                  <a:pt x="2931998" y="3005559"/>
                  <a:pt x="2521313" y="2937721"/>
                  <a:pt x="2367587" y="2996189"/>
                </a:cubicBezTo>
                <a:cubicBezTo>
                  <a:pt x="2213861" y="3054657"/>
                  <a:pt x="1996639" y="2985966"/>
                  <a:pt x="1794516" y="2996189"/>
                </a:cubicBezTo>
                <a:cubicBezTo>
                  <a:pt x="1592393" y="3006412"/>
                  <a:pt x="1287677" y="2984364"/>
                  <a:pt x="1072446" y="2996189"/>
                </a:cubicBezTo>
                <a:cubicBezTo>
                  <a:pt x="857215" y="3008014"/>
                  <a:pt x="673232" y="2983532"/>
                  <a:pt x="499375" y="2996189"/>
                </a:cubicBezTo>
                <a:cubicBezTo>
                  <a:pt x="269598" y="2986945"/>
                  <a:pt x="37676" y="2806944"/>
                  <a:pt x="0" y="2496814"/>
                </a:cubicBezTo>
                <a:cubicBezTo>
                  <a:pt x="-54163" y="2372202"/>
                  <a:pt x="7012" y="2135036"/>
                  <a:pt x="0" y="2037403"/>
                </a:cubicBezTo>
                <a:cubicBezTo>
                  <a:pt x="-7012" y="1939770"/>
                  <a:pt x="4918" y="1789581"/>
                  <a:pt x="0" y="1597966"/>
                </a:cubicBezTo>
                <a:cubicBezTo>
                  <a:pt x="-4918" y="1406351"/>
                  <a:pt x="46217" y="1201170"/>
                  <a:pt x="0" y="1098607"/>
                </a:cubicBezTo>
                <a:cubicBezTo>
                  <a:pt x="-46217" y="996044"/>
                  <a:pt x="38550" y="660844"/>
                  <a:pt x="0" y="499375"/>
                </a:cubicBezTo>
                <a:close/>
              </a:path>
              <a:path w="8448675" h="2996189" stroke="0" extrusionOk="0">
                <a:moveTo>
                  <a:pt x="0" y="499375"/>
                </a:moveTo>
                <a:cubicBezTo>
                  <a:pt x="52728" y="183923"/>
                  <a:pt x="268472" y="40320"/>
                  <a:pt x="499375" y="0"/>
                </a:cubicBezTo>
                <a:cubicBezTo>
                  <a:pt x="578363" y="-8453"/>
                  <a:pt x="770745" y="31240"/>
                  <a:pt x="848948" y="0"/>
                </a:cubicBezTo>
                <a:cubicBezTo>
                  <a:pt x="927151" y="-31240"/>
                  <a:pt x="1088344" y="20322"/>
                  <a:pt x="1273021" y="0"/>
                </a:cubicBezTo>
                <a:cubicBezTo>
                  <a:pt x="1457698" y="-20322"/>
                  <a:pt x="1573600" y="7339"/>
                  <a:pt x="1771593" y="0"/>
                </a:cubicBezTo>
                <a:cubicBezTo>
                  <a:pt x="1969586" y="-7339"/>
                  <a:pt x="2067655" y="30689"/>
                  <a:pt x="2195666" y="0"/>
                </a:cubicBezTo>
                <a:cubicBezTo>
                  <a:pt x="2323677" y="-30689"/>
                  <a:pt x="2569102" y="7568"/>
                  <a:pt x="2843236" y="0"/>
                </a:cubicBezTo>
                <a:cubicBezTo>
                  <a:pt x="3117370" y="-7568"/>
                  <a:pt x="3324584" y="13073"/>
                  <a:pt x="3565306" y="0"/>
                </a:cubicBezTo>
                <a:cubicBezTo>
                  <a:pt x="3806028" y="-13073"/>
                  <a:pt x="3926246" y="57193"/>
                  <a:pt x="4138377" y="0"/>
                </a:cubicBezTo>
                <a:cubicBezTo>
                  <a:pt x="4350508" y="-57193"/>
                  <a:pt x="4651106" y="18141"/>
                  <a:pt x="4785947" y="0"/>
                </a:cubicBezTo>
                <a:cubicBezTo>
                  <a:pt x="4920788" y="-18141"/>
                  <a:pt x="5094052" y="42777"/>
                  <a:pt x="5210020" y="0"/>
                </a:cubicBezTo>
                <a:cubicBezTo>
                  <a:pt x="5325988" y="-42777"/>
                  <a:pt x="5601288" y="7315"/>
                  <a:pt x="5783091" y="0"/>
                </a:cubicBezTo>
                <a:cubicBezTo>
                  <a:pt x="5964894" y="-7315"/>
                  <a:pt x="6286356" y="25373"/>
                  <a:pt x="6430661" y="0"/>
                </a:cubicBezTo>
                <a:cubicBezTo>
                  <a:pt x="6574966" y="-25373"/>
                  <a:pt x="6800623" y="25915"/>
                  <a:pt x="7152731" y="0"/>
                </a:cubicBezTo>
                <a:cubicBezTo>
                  <a:pt x="7504839" y="-25915"/>
                  <a:pt x="7724736" y="80059"/>
                  <a:pt x="7949300" y="0"/>
                </a:cubicBezTo>
                <a:cubicBezTo>
                  <a:pt x="8251110" y="-58274"/>
                  <a:pt x="8420183" y="206126"/>
                  <a:pt x="8448675" y="499375"/>
                </a:cubicBezTo>
                <a:cubicBezTo>
                  <a:pt x="8495883" y="738332"/>
                  <a:pt x="8405044" y="790884"/>
                  <a:pt x="8448675" y="998735"/>
                </a:cubicBezTo>
                <a:cubicBezTo>
                  <a:pt x="8492306" y="1206586"/>
                  <a:pt x="8412567" y="1296824"/>
                  <a:pt x="8448675" y="1438171"/>
                </a:cubicBezTo>
                <a:cubicBezTo>
                  <a:pt x="8484783" y="1579518"/>
                  <a:pt x="8411207" y="1814313"/>
                  <a:pt x="8448675" y="1917557"/>
                </a:cubicBezTo>
                <a:cubicBezTo>
                  <a:pt x="8486143" y="2020801"/>
                  <a:pt x="8393744" y="2353309"/>
                  <a:pt x="8448675" y="2496814"/>
                </a:cubicBezTo>
                <a:cubicBezTo>
                  <a:pt x="8495632" y="2753609"/>
                  <a:pt x="8236594" y="2981803"/>
                  <a:pt x="7949300" y="2996189"/>
                </a:cubicBezTo>
                <a:cubicBezTo>
                  <a:pt x="7778281" y="3003506"/>
                  <a:pt x="7560461" y="2970834"/>
                  <a:pt x="7450728" y="2996189"/>
                </a:cubicBezTo>
                <a:cubicBezTo>
                  <a:pt x="7340995" y="3021544"/>
                  <a:pt x="7230248" y="2996128"/>
                  <a:pt x="7026655" y="2996189"/>
                </a:cubicBezTo>
                <a:cubicBezTo>
                  <a:pt x="6823062" y="2996250"/>
                  <a:pt x="6793970" y="2968245"/>
                  <a:pt x="6677082" y="2996189"/>
                </a:cubicBezTo>
                <a:cubicBezTo>
                  <a:pt x="6560194" y="3024133"/>
                  <a:pt x="6188105" y="2950471"/>
                  <a:pt x="5955012" y="2996189"/>
                </a:cubicBezTo>
                <a:cubicBezTo>
                  <a:pt x="5721919" y="3041907"/>
                  <a:pt x="5664928" y="2993827"/>
                  <a:pt x="5530940" y="2996189"/>
                </a:cubicBezTo>
                <a:cubicBezTo>
                  <a:pt x="5396952" y="2998551"/>
                  <a:pt x="5230390" y="2991170"/>
                  <a:pt x="5032368" y="2996189"/>
                </a:cubicBezTo>
                <a:cubicBezTo>
                  <a:pt x="4834346" y="3001208"/>
                  <a:pt x="4525266" y="2967725"/>
                  <a:pt x="4384797" y="2996189"/>
                </a:cubicBezTo>
                <a:cubicBezTo>
                  <a:pt x="4244328" y="3024653"/>
                  <a:pt x="4114412" y="2976338"/>
                  <a:pt x="4035224" y="2996189"/>
                </a:cubicBezTo>
                <a:cubicBezTo>
                  <a:pt x="3956036" y="3016040"/>
                  <a:pt x="3616265" y="2988530"/>
                  <a:pt x="3462153" y="2996189"/>
                </a:cubicBezTo>
                <a:cubicBezTo>
                  <a:pt x="3308041" y="3003848"/>
                  <a:pt x="3020483" y="2957590"/>
                  <a:pt x="2814582" y="2996189"/>
                </a:cubicBezTo>
                <a:cubicBezTo>
                  <a:pt x="2608681" y="3034788"/>
                  <a:pt x="2489832" y="2970473"/>
                  <a:pt x="2167012" y="2996189"/>
                </a:cubicBezTo>
                <a:cubicBezTo>
                  <a:pt x="1844192" y="3021905"/>
                  <a:pt x="1726449" y="2957198"/>
                  <a:pt x="1519442" y="2996189"/>
                </a:cubicBezTo>
                <a:cubicBezTo>
                  <a:pt x="1312435" y="3035180"/>
                  <a:pt x="1257609" y="2974054"/>
                  <a:pt x="1020870" y="2996189"/>
                </a:cubicBezTo>
                <a:cubicBezTo>
                  <a:pt x="784131" y="3018324"/>
                  <a:pt x="629917" y="2955385"/>
                  <a:pt x="499375" y="2996189"/>
                </a:cubicBezTo>
                <a:cubicBezTo>
                  <a:pt x="254003" y="3033956"/>
                  <a:pt x="-50193" y="2722648"/>
                  <a:pt x="0" y="2496814"/>
                </a:cubicBezTo>
                <a:cubicBezTo>
                  <a:pt x="-12139" y="2272548"/>
                  <a:pt x="48876" y="2127966"/>
                  <a:pt x="0" y="1997454"/>
                </a:cubicBezTo>
                <a:cubicBezTo>
                  <a:pt x="-48876" y="1866942"/>
                  <a:pt x="32422" y="1723233"/>
                  <a:pt x="0" y="1538043"/>
                </a:cubicBezTo>
                <a:cubicBezTo>
                  <a:pt x="-32422" y="1352853"/>
                  <a:pt x="1325" y="1262670"/>
                  <a:pt x="0" y="1098607"/>
                </a:cubicBezTo>
                <a:cubicBezTo>
                  <a:pt x="-1325" y="934544"/>
                  <a:pt x="5204" y="757975"/>
                  <a:pt x="0" y="499375"/>
                </a:cubicBezTo>
                <a:close/>
              </a:path>
            </a:pathLst>
          </a:custGeom>
          <a:ln w="57150">
            <a:solidFill>
              <a:srgbClr val="00B050"/>
            </a:solidFill>
            <a:prstDash val="lgDashDotDot"/>
            <a:extLst>
              <a:ext uri="{C807C97D-BFC1-408E-A445-0C87EB9F89A2}">
                <ask:lineSketchStyleProps xmlns:ask="http://schemas.microsoft.com/office/drawing/2018/sketchyshapes" sd="274523370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mj-lt"/>
              </a:rPr>
              <a:t>- Trình bày được sơ lược các khái niệm cơ bản về Website, địa chỉ Website</a:t>
            </a:r>
          </a:p>
          <a:p>
            <a:pPr algn="just"/>
            <a:r>
              <a:rPr lang="vi-VN" sz="3200">
                <a:solidFill>
                  <a:schemeClr val="tx1"/>
                </a:solidFill>
                <a:latin typeface="+mj-lt"/>
              </a:rPr>
              <a:t>- Xem và nêu được những thông tin chính trên trang Web.</a:t>
            </a:r>
            <a:endParaRPr lang="en-US" sz="3200">
              <a:solidFill>
                <a:schemeClr val="tx1"/>
              </a:solidFill>
              <a:latin typeface="+mj-lt"/>
            </a:endParaRPr>
          </a:p>
          <a:p>
            <a:pPr algn="ctr"/>
            <a:endParaRPr lang="en-US"/>
          </a:p>
        </p:txBody>
      </p:sp>
      <p:sp>
        <p:nvSpPr>
          <p:cNvPr id="10" name="Hộp Văn bản 9">
            <a:extLst>
              <a:ext uri="{FF2B5EF4-FFF2-40B4-BE49-F238E27FC236}">
                <a16:creationId xmlns:a16="http://schemas.microsoft.com/office/drawing/2014/main" id="{EACF915E-1321-FC44-8E70-AD2CE04AD495}"/>
              </a:ext>
            </a:extLst>
          </p:cNvPr>
          <p:cNvSpPr txBox="1"/>
          <p:nvPr/>
        </p:nvSpPr>
        <p:spPr>
          <a:xfrm>
            <a:off x="2492896" y="948292"/>
            <a:ext cx="5572124" cy="584775"/>
          </a:xfrm>
          <a:prstGeom prst="rect">
            <a:avLst/>
          </a:prstGeom>
          <a:noFill/>
        </p:spPr>
        <p:txBody>
          <a:bodyPr wrap="square">
            <a:spAutoFit/>
          </a:bodyPr>
          <a:lstStyle/>
          <a:p>
            <a:pPr algn="ctr"/>
            <a:r>
              <a:rPr lang="vi-VN" sz="3200" b="1">
                <a:solidFill>
                  <a:srgbClr val="FF0000"/>
                </a:solidFill>
                <a:latin typeface="+mj-lt"/>
              </a:rPr>
              <a:t>MỤC TIÊU BÀI HỌC</a:t>
            </a:r>
          </a:p>
        </p:txBody>
      </p:sp>
    </p:spTree>
    <p:custDataLst>
      <p:tags r:id="rId1"/>
    </p:custDataLst>
    <p:extLst>
      <p:ext uri="{BB962C8B-B14F-4D97-AF65-F5344CB8AC3E}">
        <p14:creationId xmlns:p14="http://schemas.microsoft.com/office/powerpoint/2010/main" val="2742368175"/>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A77CD-9080-574A-A8D8-38C295EAB26F}"/>
              </a:ext>
            </a:extLst>
          </p:cNvPr>
          <p:cNvSpPr>
            <a:spLocks noGrp="1"/>
          </p:cNvSpPr>
          <p:nvPr>
            <p:ph type="title"/>
          </p:nvPr>
        </p:nvSpPr>
        <p:spPr>
          <a:xfrm>
            <a:off x="3157534" y="518413"/>
            <a:ext cx="5089106" cy="1174193"/>
          </a:xfrm>
        </p:spPr>
        <p:txBody>
          <a:bodyPr/>
          <a:lstStyle/>
          <a:p>
            <a:r>
              <a:rPr lang="en-VN" b="1">
                <a:solidFill>
                  <a:srgbClr val="FF0000"/>
                </a:solidFill>
                <a:latin typeface="Times New Roman" panose="02020603050405020304" pitchFamily="18" charset="0"/>
                <a:cs typeface="Times New Roman" panose="02020603050405020304" pitchFamily="18" charset="0"/>
              </a:rPr>
              <a:t>NỘI DUNG BÀI HỌC</a:t>
            </a:r>
          </a:p>
        </p:txBody>
      </p:sp>
      <p:graphicFrame>
        <p:nvGraphicFramePr>
          <p:cNvPr id="4" name="Diagram 3">
            <a:extLst>
              <a:ext uri="{FF2B5EF4-FFF2-40B4-BE49-F238E27FC236}">
                <a16:creationId xmlns:a16="http://schemas.microsoft.com/office/drawing/2014/main" id="{66B7ED0B-65C7-164A-A3F2-9FF5619B2DB6}"/>
              </a:ext>
            </a:extLst>
          </p:cNvPr>
          <p:cNvGraphicFramePr/>
          <p:nvPr>
            <p:extLst>
              <p:ext uri="{D42A27DB-BD31-4B8C-83A1-F6EECF244321}">
                <p14:modId xmlns:p14="http://schemas.microsoft.com/office/powerpoint/2010/main" val="973229646"/>
              </p:ext>
            </p:extLst>
          </p:nvPr>
        </p:nvGraphicFramePr>
        <p:xfrm>
          <a:off x="981195" y="1266822"/>
          <a:ext cx="7553861" cy="47998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reeform 19">
            <a:extLst>
              <a:ext uri="{FF2B5EF4-FFF2-40B4-BE49-F238E27FC236}">
                <a16:creationId xmlns:a16="http://schemas.microsoft.com/office/drawing/2014/main" id="{A787B3B1-FA2F-6948-898E-E8A1B890A7FD}"/>
              </a:ext>
            </a:extLst>
          </p:cNvPr>
          <p:cNvSpPr>
            <a:spLocks/>
          </p:cNvSpPr>
          <p:nvPr/>
        </p:nvSpPr>
        <p:spPr bwMode="auto">
          <a:xfrm>
            <a:off x="2017551" y="2350189"/>
            <a:ext cx="947826" cy="918519"/>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4">
              <a:lumMod val="75000"/>
            </a:schemeClr>
          </a:solidFill>
          <a:ln>
            <a:noFill/>
          </a:ln>
        </p:spPr>
        <p:txBody>
          <a:bodyPr/>
          <a:lstStyle/>
          <a:p>
            <a:endParaRPr lang="en-VN" sz="1500"/>
          </a:p>
        </p:txBody>
      </p:sp>
      <p:sp>
        <p:nvSpPr>
          <p:cNvPr id="6" name="TextBox 20">
            <a:extLst>
              <a:ext uri="{FF2B5EF4-FFF2-40B4-BE49-F238E27FC236}">
                <a16:creationId xmlns:a16="http://schemas.microsoft.com/office/drawing/2014/main" id="{2644C99D-0F48-8B4E-B500-CABA2757BFB1}"/>
              </a:ext>
            </a:extLst>
          </p:cNvPr>
          <p:cNvSpPr txBox="1"/>
          <p:nvPr/>
        </p:nvSpPr>
        <p:spPr bwMode="auto">
          <a:xfrm>
            <a:off x="2258119" y="2673774"/>
            <a:ext cx="469814" cy="346954"/>
          </a:xfrm>
          <a:prstGeom prst="rect">
            <a:avLst/>
          </a:prstGeom>
          <a:solidFill>
            <a:schemeClr val="accent4">
              <a:lumMod val="75000"/>
            </a:schemeClr>
          </a:solidFill>
        </p:spPr>
        <p:txBody>
          <a:bodyPr wrap="square" lIns="0" tIns="0" rIns="0" bIns="0">
            <a:spAutoFit/>
          </a:bodyPr>
          <a:lstStyle/>
          <a:p>
            <a:pPr algn="ctr">
              <a:lnSpc>
                <a:spcPts val="2496"/>
              </a:lnSpc>
              <a:defRPr/>
            </a:pPr>
            <a:r>
              <a:rPr lang="en-US" sz="3543">
                <a:solidFill>
                  <a:srgbClr val="FFFFFF"/>
                </a:solidFill>
                <a:latin typeface="Times New Roman" panose="02020603050405020304" pitchFamily="18" charset="0"/>
                <a:cs typeface="Times New Roman" panose="02020603050405020304" pitchFamily="18" charset="0"/>
              </a:rPr>
              <a:t>1</a:t>
            </a:r>
          </a:p>
        </p:txBody>
      </p:sp>
      <p:sp>
        <p:nvSpPr>
          <p:cNvPr id="9" name="Freeform 19">
            <a:extLst>
              <a:ext uri="{FF2B5EF4-FFF2-40B4-BE49-F238E27FC236}">
                <a16:creationId xmlns:a16="http://schemas.microsoft.com/office/drawing/2014/main" id="{E23AC378-F23F-DB42-8DEA-598A9F469D60}"/>
              </a:ext>
            </a:extLst>
          </p:cNvPr>
          <p:cNvSpPr>
            <a:spLocks/>
          </p:cNvSpPr>
          <p:nvPr/>
        </p:nvSpPr>
        <p:spPr bwMode="auto">
          <a:xfrm>
            <a:off x="1970663" y="4114294"/>
            <a:ext cx="947826" cy="918519"/>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5">
              <a:lumMod val="75000"/>
            </a:schemeClr>
          </a:solidFill>
          <a:ln>
            <a:noFill/>
          </a:ln>
        </p:spPr>
        <p:txBody>
          <a:bodyPr/>
          <a:lstStyle/>
          <a:p>
            <a:endParaRPr lang="en-VN" sz="1500">
              <a:latin typeface="Times New Roman" panose="02020603050405020304" pitchFamily="18" charset="0"/>
              <a:cs typeface="Times New Roman" panose="02020603050405020304" pitchFamily="18" charset="0"/>
            </a:endParaRPr>
          </a:p>
        </p:txBody>
      </p:sp>
      <p:sp>
        <p:nvSpPr>
          <p:cNvPr id="10" name="TextBox 20">
            <a:extLst>
              <a:ext uri="{FF2B5EF4-FFF2-40B4-BE49-F238E27FC236}">
                <a16:creationId xmlns:a16="http://schemas.microsoft.com/office/drawing/2014/main" id="{C6A9866F-260F-1D4C-90E1-6A8F4CD44116}"/>
              </a:ext>
            </a:extLst>
          </p:cNvPr>
          <p:cNvSpPr txBox="1"/>
          <p:nvPr/>
        </p:nvSpPr>
        <p:spPr bwMode="auto">
          <a:xfrm>
            <a:off x="2223939" y="4458718"/>
            <a:ext cx="469814" cy="346954"/>
          </a:xfrm>
          <a:prstGeom prst="rect">
            <a:avLst/>
          </a:prstGeom>
        </p:spPr>
        <p:txBody>
          <a:bodyPr wrap="square" lIns="0" tIns="0" rIns="0" bIns="0">
            <a:spAutoFit/>
          </a:bodyPr>
          <a:lstStyle/>
          <a:p>
            <a:pPr algn="ctr">
              <a:lnSpc>
                <a:spcPts val="2496"/>
              </a:lnSpc>
              <a:defRPr/>
            </a:pPr>
            <a:r>
              <a:rPr lang="vi-VN" sz="3543">
                <a:solidFill>
                  <a:srgbClr val="FFFFFF"/>
                </a:solidFill>
                <a:latin typeface="Times New Roman" panose="02020603050405020304" pitchFamily="18" charset="0"/>
                <a:cs typeface="Times New Roman" panose="02020603050405020304" pitchFamily="18" charset="0"/>
              </a:rPr>
              <a:t>2</a:t>
            </a:r>
            <a:endParaRPr lang="en-US" sz="3543">
              <a:solidFill>
                <a:srgbClr val="FFFF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159CC07-A910-754F-A2C1-06AAB8061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763" y="4978746"/>
            <a:ext cx="843731" cy="902793"/>
          </a:xfrm>
          <a:prstGeom prst="rect">
            <a:avLst/>
          </a:prstGeom>
        </p:spPr>
      </p:pic>
      <p:pic>
        <p:nvPicPr>
          <p:cNvPr id="12" name="Picture 11">
            <a:extLst>
              <a:ext uri="{FF2B5EF4-FFF2-40B4-BE49-F238E27FC236}">
                <a16:creationId xmlns:a16="http://schemas.microsoft.com/office/drawing/2014/main" id="{06DD44DB-A225-BE44-8105-A3584AE9462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9317328" y="5330627"/>
            <a:ext cx="779653" cy="746907"/>
          </a:xfrm>
          <a:prstGeom prst="rect">
            <a:avLst/>
          </a:prstGeom>
        </p:spPr>
      </p:pic>
      <p:grpSp>
        <p:nvGrpSpPr>
          <p:cNvPr id="3" name="Group 2">
            <a:extLst>
              <a:ext uri="{FF2B5EF4-FFF2-40B4-BE49-F238E27FC236}">
                <a16:creationId xmlns:a16="http://schemas.microsoft.com/office/drawing/2014/main" id="{1D849559-103C-80D0-6171-7EC62AA5D5BB}"/>
              </a:ext>
            </a:extLst>
          </p:cNvPr>
          <p:cNvGrpSpPr/>
          <p:nvPr/>
        </p:nvGrpSpPr>
        <p:grpSpPr>
          <a:xfrm>
            <a:off x="8300508" y="3326985"/>
            <a:ext cx="2813291" cy="2993127"/>
            <a:chOff x="5931553" y="2386132"/>
            <a:chExt cx="2813291" cy="2993127"/>
          </a:xfrm>
        </p:grpSpPr>
        <p:grpSp>
          <p:nvGrpSpPr>
            <p:cNvPr id="13" name="Google Shape;288;p35">
              <a:extLst>
                <a:ext uri="{FF2B5EF4-FFF2-40B4-BE49-F238E27FC236}">
                  <a16:creationId xmlns:a16="http://schemas.microsoft.com/office/drawing/2014/main" id="{A1B862E4-A2E4-A5C0-8ACC-6D53F9413297}"/>
                </a:ext>
              </a:extLst>
            </p:cNvPr>
            <p:cNvGrpSpPr/>
            <p:nvPr/>
          </p:nvGrpSpPr>
          <p:grpSpPr>
            <a:xfrm>
              <a:off x="5931553" y="2526410"/>
              <a:ext cx="2685457" cy="2852849"/>
              <a:chOff x="5970825" y="1928038"/>
              <a:chExt cx="1569800" cy="1667650"/>
            </a:xfrm>
          </p:grpSpPr>
          <p:sp>
            <p:nvSpPr>
              <p:cNvPr id="19" name="Google Shape;289;p35">
                <a:extLst>
                  <a:ext uri="{FF2B5EF4-FFF2-40B4-BE49-F238E27FC236}">
                    <a16:creationId xmlns:a16="http://schemas.microsoft.com/office/drawing/2014/main" id="{5A1B3943-6F3C-A612-CCA5-A9E6949F01D7}"/>
                  </a:ext>
                </a:extLst>
              </p:cNvPr>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290;p35">
                <a:extLst>
                  <a:ext uri="{FF2B5EF4-FFF2-40B4-BE49-F238E27FC236}">
                    <a16:creationId xmlns:a16="http://schemas.microsoft.com/office/drawing/2014/main" id="{EE118181-9E64-2C6F-819F-3D3A094EB6D7}"/>
                  </a:ext>
                </a:extLst>
              </p:cNvPr>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291;p35">
                <a:extLst>
                  <a:ext uri="{FF2B5EF4-FFF2-40B4-BE49-F238E27FC236}">
                    <a16:creationId xmlns:a16="http://schemas.microsoft.com/office/drawing/2014/main" id="{558C1EB9-E5CE-2C9C-312A-26EAF0D5EA72}"/>
                  </a:ext>
                </a:extLst>
              </p:cNvPr>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 name="Google Shape;292;p35">
                <a:extLst>
                  <a:ext uri="{FF2B5EF4-FFF2-40B4-BE49-F238E27FC236}">
                    <a16:creationId xmlns:a16="http://schemas.microsoft.com/office/drawing/2014/main" id="{28427F9F-B11D-A5B8-5747-E74DB589734F}"/>
                  </a:ext>
                </a:extLst>
              </p:cNvPr>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 name="Google Shape;293;p35">
                <a:extLst>
                  <a:ext uri="{FF2B5EF4-FFF2-40B4-BE49-F238E27FC236}">
                    <a16:creationId xmlns:a16="http://schemas.microsoft.com/office/drawing/2014/main" id="{2449EA91-DA36-CF46-57F6-5724FEA6280D}"/>
                  </a:ext>
                </a:extLst>
              </p:cNvPr>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4" name="Google Shape;294;p35">
                <a:extLst>
                  <a:ext uri="{FF2B5EF4-FFF2-40B4-BE49-F238E27FC236}">
                    <a16:creationId xmlns:a16="http://schemas.microsoft.com/office/drawing/2014/main" id="{95C848C5-44C9-72B7-3748-BE563D4C3B70}"/>
                  </a:ext>
                </a:extLst>
              </p:cNvPr>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 name="Google Shape;295;p35">
                <a:extLst>
                  <a:ext uri="{FF2B5EF4-FFF2-40B4-BE49-F238E27FC236}">
                    <a16:creationId xmlns:a16="http://schemas.microsoft.com/office/drawing/2014/main" id="{195BBCC2-1888-7A83-89F4-EC60D782663A}"/>
                  </a:ext>
                </a:extLst>
              </p:cNvPr>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endParaRPr/>
              </a:p>
            </p:txBody>
          </p:sp>
          <p:sp>
            <p:nvSpPr>
              <p:cNvPr id="26" name="Google Shape;296;p35">
                <a:extLst>
                  <a:ext uri="{FF2B5EF4-FFF2-40B4-BE49-F238E27FC236}">
                    <a16:creationId xmlns:a16="http://schemas.microsoft.com/office/drawing/2014/main" id="{0C7D5E42-212D-D890-CD17-61E70AAF8E5E}"/>
                  </a:ext>
                </a:extLst>
              </p:cNvPr>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endParaRPr/>
              </a:p>
            </p:txBody>
          </p:sp>
          <p:sp>
            <p:nvSpPr>
              <p:cNvPr id="27" name="Google Shape;297;p35">
                <a:extLst>
                  <a:ext uri="{FF2B5EF4-FFF2-40B4-BE49-F238E27FC236}">
                    <a16:creationId xmlns:a16="http://schemas.microsoft.com/office/drawing/2014/main" id="{29BD974B-4BE4-2BCE-F6EA-E536E8FC4BBB}"/>
                  </a:ext>
                </a:extLst>
              </p:cNvPr>
              <p:cNvSpPr/>
              <p:nvPr/>
            </p:nvSpPr>
            <p:spPr>
              <a:xfrm>
                <a:off x="6219776" y="2872724"/>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endParaRPr dirty="0"/>
              </a:p>
            </p:txBody>
          </p:sp>
          <p:sp>
            <p:nvSpPr>
              <p:cNvPr id="28" name="Google Shape;298;p35">
                <a:extLst>
                  <a:ext uri="{FF2B5EF4-FFF2-40B4-BE49-F238E27FC236}">
                    <a16:creationId xmlns:a16="http://schemas.microsoft.com/office/drawing/2014/main" id="{4E9D31CD-790E-12B6-EF7F-12AAA7B153B0}"/>
                  </a:ext>
                </a:extLst>
              </p:cNvPr>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299;p35">
                <a:extLst>
                  <a:ext uri="{FF2B5EF4-FFF2-40B4-BE49-F238E27FC236}">
                    <a16:creationId xmlns:a16="http://schemas.microsoft.com/office/drawing/2014/main" id="{788C9008-0A38-8709-2B40-5CD9D6724EED}"/>
                  </a:ext>
                </a:extLst>
              </p:cNvPr>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0" name="Google Shape;300;p35">
                <a:extLst>
                  <a:ext uri="{FF2B5EF4-FFF2-40B4-BE49-F238E27FC236}">
                    <a16:creationId xmlns:a16="http://schemas.microsoft.com/office/drawing/2014/main" id="{5C2807AC-664F-F7C1-0FEF-B43C8DA7D4E4}"/>
                  </a:ext>
                </a:extLst>
              </p:cNvPr>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1" name="Google Shape;301;p35">
                <a:extLst>
                  <a:ext uri="{FF2B5EF4-FFF2-40B4-BE49-F238E27FC236}">
                    <a16:creationId xmlns:a16="http://schemas.microsoft.com/office/drawing/2014/main" id="{E13EE7EC-A815-5DB3-F17C-EB305ED2BF64}"/>
                  </a:ext>
                </a:extLst>
              </p:cNvPr>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302;p35">
                <a:extLst>
                  <a:ext uri="{FF2B5EF4-FFF2-40B4-BE49-F238E27FC236}">
                    <a16:creationId xmlns:a16="http://schemas.microsoft.com/office/drawing/2014/main" id="{E89E98A4-F831-C07C-02E6-D816E21EE673}"/>
                  </a:ext>
                </a:extLst>
              </p:cNvPr>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303;p35">
                <a:extLst>
                  <a:ext uri="{FF2B5EF4-FFF2-40B4-BE49-F238E27FC236}">
                    <a16:creationId xmlns:a16="http://schemas.microsoft.com/office/drawing/2014/main" id="{ADC152BD-329C-BBB7-492F-9F4705A1D26D}"/>
                  </a:ext>
                </a:extLst>
              </p:cNvPr>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304;p35">
                <a:extLst>
                  <a:ext uri="{FF2B5EF4-FFF2-40B4-BE49-F238E27FC236}">
                    <a16:creationId xmlns:a16="http://schemas.microsoft.com/office/drawing/2014/main" id="{29E008B9-6211-8F11-0CEC-3F6EE63A01F0}"/>
                  </a:ext>
                </a:extLst>
              </p:cNvPr>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4" name="Google Shape;314;p35">
              <a:extLst>
                <a:ext uri="{FF2B5EF4-FFF2-40B4-BE49-F238E27FC236}">
                  <a16:creationId xmlns:a16="http://schemas.microsoft.com/office/drawing/2014/main" id="{B5C83CB9-0D53-22B5-855D-E073B1621068}"/>
                </a:ext>
              </a:extLst>
            </p:cNvPr>
            <p:cNvGrpSpPr/>
            <p:nvPr/>
          </p:nvGrpSpPr>
          <p:grpSpPr>
            <a:xfrm rot="625986">
              <a:off x="8262619" y="2386132"/>
              <a:ext cx="482225" cy="539980"/>
              <a:chOff x="1835200" y="3337050"/>
              <a:chExt cx="279350" cy="312825"/>
            </a:xfrm>
          </p:grpSpPr>
          <p:sp>
            <p:nvSpPr>
              <p:cNvPr id="16" name="Google Shape;315;p35">
                <a:extLst>
                  <a:ext uri="{FF2B5EF4-FFF2-40B4-BE49-F238E27FC236}">
                    <a16:creationId xmlns:a16="http://schemas.microsoft.com/office/drawing/2014/main" id="{FC2EE27A-F4F0-8AAC-ED7D-151ADEBB1DF9}"/>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 name="Google Shape;316;p35">
                <a:extLst>
                  <a:ext uri="{FF2B5EF4-FFF2-40B4-BE49-F238E27FC236}">
                    <a16:creationId xmlns:a16="http://schemas.microsoft.com/office/drawing/2014/main" id="{AEBC98F8-86C1-EDAC-11BF-45389EF88490}"/>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317;p35">
                <a:extLst>
                  <a:ext uri="{FF2B5EF4-FFF2-40B4-BE49-F238E27FC236}">
                    <a16:creationId xmlns:a16="http://schemas.microsoft.com/office/drawing/2014/main" id="{6E03A5C5-2706-67C8-1DAE-D1AEC41CA64E}"/>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5" name="TextBox 1">
              <a:extLst>
                <a:ext uri="{FF2B5EF4-FFF2-40B4-BE49-F238E27FC236}">
                  <a16:creationId xmlns:a16="http://schemas.microsoft.com/office/drawing/2014/main" id="{64DC8522-E55D-00BD-E9B2-1B39108CBDB0}"/>
                </a:ext>
              </a:extLst>
            </p:cNvPr>
            <p:cNvSpPr txBox="1"/>
            <p:nvPr/>
          </p:nvSpPr>
          <p:spPr>
            <a:xfrm>
              <a:off x="6404206" y="4426270"/>
              <a:ext cx="1830243" cy="553998"/>
            </a:xfrm>
            <a:prstGeom prst="rect">
              <a:avLst/>
            </a:prstGeom>
            <a:noFill/>
          </p:spPr>
          <p:txBody>
            <a:bodyPr wrap="square" rtlCol="0">
              <a:spAutoFit/>
            </a:bodyPr>
            <a:lstStyle/>
            <a:p>
              <a:r>
                <a:rPr lang="vi-VN" sz="3000">
                  <a:solidFill>
                    <a:schemeClr val="accent1"/>
                  </a:solidFill>
                  <a:latin typeface="Patrick Hand SC" panose="020B0604020202020204" charset="0"/>
                </a:rPr>
                <a:t>Nội dung …</a:t>
              </a:r>
              <a:endParaRPr lang="en-GB" sz="3000" dirty="0">
                <a:solidFill>
                  <a:schemeClr val="accent1"/>
                </a:solidFill>
                <a:latin typeface="Patrick Hand SC" panose="020B0604020202020204" charset="0"/>
              </a:endParaRPr>
            </a:p>
          </p:txBody>
        </p:sp>
      </p:grpSp>
    </p:spTree>
    <p:custDataLst>
      <p:tags r:id="rId1"/>
    </p:custDataLst>
    <p:extLst>
      <p:ext uri="{BB962C8B-B14F-4D97-AF65-F5344CB8AC3E}">
        <p14:creationId xmlns:p14="http://schemas.microsoft.com/office/powerpoint/2010/main" val="39928312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500"/>
                                        <p:tgtEl>
                                          <p:spTgt spid="3"/>
                                        </p:tgtEl>
                                      </p:cBhvr>
                                    </p:animEffect>
                                    <p:anim calcmode="lin" valueType="num">
                                      <p:cBhvr>
                                        <p:cTn id="30" dur="1500" fill="hold"/>
                                        <p:tgtEl>
                                          <p:spTgt spid="3"/>
                                        </p:tgtEl>
                                        <p:attrNameLst>
                                          <p:attrName>ppt_x</p:attrName>
                                        </p:attrNameLst>
                                      </p:cBhvr>
                                      <p:tavLst>
                                        <p:tav tm="0">
                                          <p:val>
                                            <p:strVal val="#ppt_x"/>
                                          </p:val>
                                        </p:tav>
                                        <p:tav tm="100000">
                                          <p:val>
                                            <p:strVal val="#ppt_x"/>
                                          </p:val>
                                        </p:tav>
                                      </p:tavLst>
                                    </p:anim>
                                    <p:anim calcmode="lin" valueType="num">
                                      <p:cBhvr>
                                        <p:cTn id="31"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pic>
        <p:nvPicPr>
          <p:cNvPr id="2050" name="Picture 2" descr="Tổng hợp ảnh mạng máy tính chất lượng cao đáp ứng nhu cầu thiết kế và sử  dụng">
            <a:extLst>
              <a:ext uri="{FF2B5EF4-FFF2-40B4-BE49-F238E27FC236}">
                <a16:creationId xmlns:a16="http://schemas.microsoft.com/office/drawing/2014/main" id="{DDF05ED3-C5EC-E2EB-55B9-5BF054ADB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459" y="1713067"/>
            <a:ext cx="8244593" cy="41986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45">
            <a:extLst>
              <a:ext uri="{FF2B5EF4-FFF2-40B4-BE49-F238E27FC236}">
                <a16:creationId xmlns:a16="http://schemas.microsoft.com/office/drawing/2014/main" id="{B4C1637E-D907-45C7-B4B5-787D545C7F63}"/>
              </a:ext>
            </a:extLst>
          </p:cNvPr>
          <p:cNvSpPr txBox="1"/>
          <p:nvPr/>
        </p:nvSpPr>
        <p:spPr>
          <a:xfrm>
            <a:off x="486402" y="913223"/>
            <a:ext cx="4138899" cy="6579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nvGrpSpPr>
          <p:cNvPr id="4" name="Group 6">
            <a:extLst>
              <a:ext uri="{FF2B5EF4-FFF2-40B4-BE49-F238E27FC236}">
                <a16:creationId xmlns:a16="http://schemas.microsoft.com/office/drawing/2014/main" id="{AFC2AB11-164D-BB7E-D061-B6C017F745A6}"/>
              </a:ext>
            </a:extLst>
          </p:cNvPr>
          <p:cNvGrpSpPr/>
          <p:nvPr/>
        </p:nvGrpSpPr>
        <p:grpSpPr>
          <a:xfrm>
            <a:off x="218412" y="913223"/>
            <a:ext cx="4896089" cy="657923"/>
            <a:chOff x="293561" y="1124296"/>
            <a:chExt cx="3713701" cy="1077218"/>
          </a:xfrm>
        </p:grpSpPr>
        <p:sp>
          <p:nvSpPr>
            <p:cNvPr id="5" name="Rectangle: Rounded Corners 44">
              <a:extLst>
                <a:ext uri="{FF2B5EF4-FFF2-40B4-BE49-F238E27FC236}">
                  <a16:creationId xmlns:a16="http://schemas.microsoft.com/office/drawing/2014/main" id="{F7631F67-4393-009F-58D6-4FB8B18AB418}"/>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45">
              <a:extLst>
                <a:ext uri="{FF2B5EF4-FFF2-40B4-BE49-F238E27FC236}">
                  <a16:creationId xmlns:a16="http://schemas.microsoft.com/office/drawing/2014/main" id="{1561AF78-ACC1-D542-CF7C-9090F06EC148}"/>
                </a:ext>
              </a:extLst>
            </p:cNvPr>
            <p:cNvSpPr txBox="1"/>
            <p:nvPr/>
          </p:nvSpPr>
          <p:spPr>
            <a:xfrm>
              <a:off x="496832" y="1124296"/>
              <a:ext cx="313937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spTree>
    <p:custDataLst>
      <p:tags r:id="rId1"/>
    </p:custDataLst>
    <p:extLst>
      <p:ext uri="{BB962C8B-B14F-4D97-AF65-F5344CB8AC3E}">
        <p14:creationId xmlns:p14="http://schemas.microsoft.com/office/powerpoint/2010/main" val="24632515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sp>
        <p:nvSpPr>
          <p:cNvPr id="3" name="TextBox 45">
            <a:extLst>
              <a:ext uri="{FF2B5EF4-FFF2-40B4-BE49-F238E27FC236}">
                <a16:creationId xmlns:a16="http://schemas.microsoft.com/office/drawing/2014/main" id="{B4C1637E-D907-45C7-B4B5-787D545C7F63}"/>
              </a:ext>
            </a:extLst>
          </p:cNvPr>
          <p:cNvSpPr txBox="1"/>
          <p:nvPr/>
        </p:nvSpPr>
        <p:spPr>
          <a:xfrm>
            <a:off x="486402" y="913223"/>
            <a:ext cx="4138899" cy="6579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nvGrpSpPr>
          <p:cNvPr id="4" name="Group 6">
            <a:extLst>
              <a:ext uri="{FF2B5EF4-FFF2-40B4-BE49-F238E27FC236}">
                <a16:creationId xmlns:a16="http://schemas.microsoft.com/office/drawing/2014/main" id="{AFC2AB11-164D-BB7E-D061-B6C017F745A6}"/>
              </a:ext>
            </a:extLst>
          </p:cNvPr>
          <p:cNvGrpSpPr/>
          <p:nvPr/>
        </p:nvGrpSpPr>
        <p:grpSpPr>
          <a:xfrm>
            <a:off x="218412" y="913223"/>
            <a:ext cx="4896089" cy="657923"/>
            <a:chOff x="293561" y="1124296"/>
            <a:chExt cx="3713701" cy="1077218"/>
          </a:xfrm>
        </p:grpSpPr>
        <p:sp>
          <p:nvSpPr>
            <p:cNvPr id="5" name="Rectangle: Rounded Corners 44">
              <a:extLst>
                <a:ext uri="{FF2B5EF4-FFF2-40B4-BE49-F238E27FC236}">
                  <a16:creationId xmlns:a16="http://schemas.microsoft.com/office/drawing/2014/main" id="{F7631F67-4393-009F-58D6-4FB8B18AB418}"/>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45">
              <a:extLst>
                <a:ext uri="{FF2B5EF4-FFF2-40B4-BE49-F238E27FC236}">
                  <a16:creationId xmlns:a16="http://schemas.microsoft.com/office/drawing/2014/main" id="{1561AF78-ACC1-D542-CF7C-9090F06EC148}"/>
                </a:ext>
              </a:extLst>
            </p:cNvPr>
            <p:cNvSpPr txBox="1"/>
            <p:nvPr/>
          </p:nvSpPr>
          <p:spPr>
            <a:xfrm>
              <a:off x="496832" y="1124296"/>
              <a:ext cx="313937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grpSp>
        <p:nvGrpSpPr>
          <p:cNvPr id="10" name="Google Shape;361;p37">
            <a:extLst>
              <a:ext uri="{FF2B5EF4-FFF2-40B4-BE49-F238E27FC236}">
                <a16:creationId xmlns:a16="http://schemas.microsoft.com/office/drawing/2014/main" id="{F763D0B9-DA51-4B22-70B6-B2953AFFE3C0}"/>
              </a:ext>
            </a:extLst>
          </p:cNvPr>
          <p:cNvGrpSpPr/>
          <p:nvPr/>
        </p:nvGrpSpPr>
        <p:grpSpPr>
          <a:xfrm>
            <a:off x="1327212" y="3589674"/>
            <a:ext cx="2678487" cy="2327559"/>
            <a:chOff x="-2314175" y="910675"/>
            <a:chExt cx="2012875" cy="1733025"/>
          </a:xfrm>
        </p:grpSpPr>
        <p:sp>
          <p:nvSpPr>
            <p:cNvPr id="11" name="Google Shape;362;p37">
              <a:extLst>
                <a:ext uri="{FF2B5EF4-FFF2-40B4-BE49-F238E27FC236}">
                  <a16:creationId xmlns:a16="http://schemas.microsoft.com/office/drawing/2014/main" id="{DA389E55-C16D-5F1D-A0E9-F4C57016ACB8}"/>
                </a:ext>
              </a:extLst>
            </p:cNvPr>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 name="Google Shape;363;p37">
              <a:extLst>
                <a:ext uri="{FF2B5EF4-FFF2-40B4-BE49-F238E27FC236}">
                  <a16:creationId xmlns:a16="http://schemas.microsoft.com/office/drawing/2014/main" id="{3B39FC1C-CCF0-64A3-E8AE-D97F0A261FBD}"/>
                </a:ext>
              </a:extLst>
            </p:cNvPr>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364;p37">
              <a:extLst>
                <a:ext uri="{FF2B5EF4-FFF2-40B4-BE49-F238E27FC236}">
                  <a16:creationId xmlns:a16="http://schemas.microsoft.com/office/drawing/2014/main" id="{822CEB21-A825-975A-B213-610DBD94B5B1}"/>
                </a:ext>
              </a:extLst>
            </p:cNvPr>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4" name="Google Shape;365;p37">
              <a:extLst>
                <a:ext uri="{FF2B5EF4-FFF2-40B4-BE49-F238E27FC236}">
                  <a16:creationId xmlns:a16="http://schemas.microsoft.com/office/drawing/2014/main" id="{2AC74885-F2E8-71ED-AD2D-9D0833B4F3CC}"/>
                </a:ext>
              </a:extLst>
            </p:cNvPr>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366;p37">
              <a:extLst>
                <a:ext uri="{FF2B5EF4-FFF2-40B4-BE49-F238E27FC236}">
                  <a16:creationId xmlns:a16="http://schemas.microsoft.com/office/drawing/2014/main" id="{057E03B7-C2E7-B9E1-B127-2E5B3526F287}"/>
                </a:ext>
              </a:extLst>
            </p:cNvPr>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367;p37">
              <a:extLst>
                <a:ext uri="{FF2B5EF4-FFF2-40B4-BE49-F238E27FC236}">
                  <a16:creationId xmlns:a16="http://schemas.microsoft.com/office/drawing/2014/main" id="{FC39F555-AEEF-6F1C-2405-BC2C52296F57}"/>
                </a:ext>
              </a:extLst>
            </p:cNvPr>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368;p37">
              <a:extLst>
                <a:ext uri="{FF2B5EF4-FFF2-40B4-BE49-F238E27FC236}">
                  <a16:creationId xmlns:a16="http://schemas.microsoft.com/office/drawing/2014/main" id="{63755330-F606-7136-EE45-A1156066B15E}"/>
                </a:ext>
              </a:extLst>
            </p:cNvPr>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 name="Google Shape;369;p37">
              <a:extLst>
                <a:ext uri="{FF2B5EF4-FFF2-40B4-BE49-F238E27FC236}">
                  <a16:creationId xmlns:a16="http://schemas.microsoft.com/office/drawing/2014/main" id="{D61437DE-A190-E4B6-233A-60DA566D7CA8}"/>
                </a:ext>
              </a:extLst>
            </p:cNvPr>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 name="Google Shape;370;p37">
              <a:extLst>
                <a:ext uri="{FF2B5EF4-FFF2-40B4-BE49-F238E27FC236}">
                  <a16:creationId xmlns:a16="http://schemas.microsoft.com/office/drawing/2014/main" id="{24DEAFA7-5E7B-D183-00DA-DB39A2CA96CA}"/>
                </a:ext>
              </a:extLst>
            </p:cNvPr>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 name="Google Shape;371;p37">
              <a:extLst>
                <a:ext uri="{FF2B5EF4-FFF2-40B4-BE49-F238E27FC236}">
                  <a16:creationId xmlns:a16="http://schemas.microsoft.com/office/drawing/2014/main" id="{74563290-CE07-343E-5ADB-D534EE1E221A}"/>
                </a:ext>
              </a:extLst>
            </p:cNvPr>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372;p37">
              <a:extLst>
                <a:ext uri="{FF2B5EF4-FFF2-40B4-BE49-F238E27FC236}">
                  <a16:creationId xmlns:a16="http://schemas.microsoft.com/office/drawing/2014/main" id="{447FE0E7-DFB0-087D-F046-E38E25A87A35}"/>
                </a:ext>
              </a:extLst>
            </p:cNvPr>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 name="Google Shape;373;p37">
              <a:extLst>
                <a:ext uri="{FF2B5EF4-FFF2-40B4-BE49-F238E27FC236}">
                  <a16:creationId xmlns:a16="http://schemas.microsoft.com/office/drawing/2014/main" id="{EDC3E02D-0353-BACF-31D2-09A9CC2D09AC}"/>
                </a:ext>
              </a:extLst>
            </p:cNvPr>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 name="Google Shape;374;p37">
              <a:extLst>
                <a:ext uri="{FF2B5EF4-FFF2-40B4-BE49-F238E27FC236}">
                  <a16:creationId xmlns:a16="http://schemas.microsoft.com/office/drawing/2014/main" id="{03E5528F-114A-D3D6-E464-292CB2647835}"/>
                </a:ext>
              </a:extLst>
            </p:cNvPr>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4" name="Google Shape;375;p37">
              <a:extLst>
                <a:ext uri="{FF2B5EF4-FFF2-40B4-BE49-F238E27FC236}">
                  <a16:creationId xmlns:a16="http://schemas.microsoft.com/office/drawing/2014/main" id="{0FA6E66C-6B4B-A8A8-097C-84A360E0426C}"/>
                </a:ext>
              </a:extLst>
            </p:cNvPr>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 name="Google Shape;376;p37">
              <a:extLst>
                <a:ext uri="{FF2B5EF4-FFF2-40B4-BE49-F238E27FC236}">
                  <a16:creationId xmlns:a16="http://schemas.microsoft.com/office/drawing/2014/main" id="{AD531A44-D791-DF68-3E04-A65AEE329B49}"/>
                </a:ext>
              </a:extLst>
            </p:cNvPr>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6" name="Google Shape;377;p37">
              <a:extLst>
                <a:ext uri="{FF2B5EF4-FFF2-40B4-BE49-F238E27FC236}">
                  <a16:creationId xmlns:a16="http://schemas.microsoft.com/office/drawing/2014/main" id="{70A2DA7E-875A-AA0C-660C-5C67D771DD38}"/>
                </a:ext>
              </a:extLst>
            </p:cNvPr>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7" name="Google Shape;378;p37">
              <a:extLst>
                <a:ext uri="{FF2B5EF4-FFF2-40B4-BE49-F238E27FC236}">
                  <a16:creationId xmlns:a16="http://schemas.microsoft.com/office/drawing/2014/main" id="{770FE44B-4F8F-6164-8085-53EF3B7DE939}"/>
                </a:ext>
              </a:extLst>
            </p:cNvPr>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8" name="Google Shape;379;p37">
              <a:extLst>
                <a:ext uri="{FF2B5EF4-FFF2-40B4-BE49-F238E27FC236}">
                  <a16:creationId xmlns:a16="http://schemas.microsoft.com/office/drawing/2014/main" id="{72E342FA-976C-A6EB-211F-F88E5888BB29}"/>
                </a:ext>
              </a:extLst>
            </p:cNvPr>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380;p37">
              <a:extLst>
                <a:ext uri="{FF2B5EF4-FFF2-40B4-BE49-F238E27FC236}">
                  <a16:creationId xmlns:a16="http://schemas.microsoft.com/office/drawing/2014/main" id="{CF1CC6E2-1B7C-C2D1-9E2F-6930AD84BEAB}"/>
                </a:ext>
              </a:extLst>
            </p:cNvPr>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381;p37">
              <a:extLst>
                <a:ext uri="{FF2B5EF4-FFF2-40B4-BE49-F238E27FC236}">
                  <a16:creationId xmlns:a16="http://schemas.microsoft.com/office/drawing/2014/main" id="{346B982A-2505-2FEC-5DFF-0D82D752424D}"/>
                </a:ext>
              </a:extLst>
            </p:cNvPr>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382;p37">
              <a:extLst>
                <a:ext uri="{FF2B5EF4-FFF2-40B4-BE49-F238E27FC236}">
                  <a16:creationId xmlns:a16="http://schemas.microsoft.com/office/drawing/2014/main" id="{FE17B33A-F58F-4D9E-C9E8-6CD958AF7D4A}"/>
                </a:ext>
              </a:extLst>
            </p:cNvPr>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383;p37">
              <a:extLst>
                <a:ext uri="{FF2B5EF4-FFF2-40B4-BE49-F238E27FC236}">
                  <a16:creationId xmlns:a16="http://schemas.microsoft.com/office/drawing/2014/main" id="{78F56BE3-A348-F92F-BFD9-A39924A9E458}"/>
                </a:ext>
              </a:extLst>
            </p:cNvPr>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84;p37">
              <a:extLst>
                <a:ext uri="{FF2B5EF4-FFF2-40B4-BE49-F238E27FC236}">
                  <a16:creationId xmlns:a16="http://schemas.microsoft.com/office/drawing/2014/main" id="{A7AA9944-44ED-A8B5-08D7-735FD662DF97}"/>
                </a:ext>
              </a:extLst>
            </p:cNvPr>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4" name="Bong bóng Ý nghĩ: Hình đám mây 33">
            <a:extLst>
              <a:ext uri="{FF2B5EF4-FFF2-40B4-BE49-F238E27FC236}">
                <a16:creationId xmlns:a16="http://schemas.microsoft.com/office/drawing/2014/main" id="{6512E2BA-8608-138D-7B4E-EB7302CE9A9A}"/>
              </a:ext>
            </a:extLst>
          </p:cNvPr>
          <p:cNvSpPr/>
          <p:nvPr/>
        </p:nvSpPr>
        <p:spPr>
          <a:xfrm>
            <a:off x="3494087" y="1336857"/>
            <a:ext cx="5735638" cy="2455855"/>
          </a:xfrm>
          <a:prstGeom prst="cloudCallout">
            <a:avLst>
              <a:gd name="adj1" fmla="val -46407"/>
              <a:gd name="adj2" fmla="val 590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Để truy cập tới Website, các em cần có phần mềm gì?</a:t>
            </a:r>
            <a:endParaRPr lang="en-US" sz="3200">
              <a:solidFill>
                <a:schemeClr val="tx1"/>
              </a:solidFill>
              <a:latin typeface="+mj-lt"/>
            </a:endParaRPr>
          </a:p>
        </p:txBody>
      </p:sp>
      <p:pic>
        <p:nvPicPr>
          <p:cNvPr id="38" name="Hình ảnh 37" descr="Ảnh có chứa vòng tròn, Nhiều màu sắc, Đồ họa, thiết kế đồ họa&#10;&#10;Mô tả được tạo tự động">
            <a:extLst>
              <a:ext uri="{FF2B5EF4-FFF2-40B4-BE49-F238E27FC236}">
                <a16:creationId xmlns:a16="http://schemas.microsoft.com/office/drawing/2014/main" id="{35ED09FD-6555-E474-EFE9-00429AD2047E}"/>
              </a:ext>
            </a:extLst>
          </p:cNvPr>
          <p:cNvPicPr>
            <a:picLocks noChangeAspect="1"/>
          </p:cNvPicPr>
          <p:nvPr/>
        </p:nvPicPr>
        <p:blipFill>
          <a:blip r:embed="rId4"/>
          <a:stretch>
            <a:fillRect/>
          </a:stretch>
        </p:blipFill>
        <p:spPr>
          <a:xfrm>
            <a:off x="4919579" y="3872458"/>
            <a:ext cx="2386098" cy="2227026"/>
          </a:xfrm>
          <a:prstGeom prst="rect">
            <a:avLst/>
          </a:prstGeom>
        </p:spPr>
      </p:pic>
      <p:sp>
        <p:nvSpPr>
          <p:cNvPr id="39" name="Hình chữ nhật 38">
            <a:extLst>
              <a:ext uri="{FF2B5EF4-FFF2-40B4-BE49-F238E27FC236}">
                <a16:creationId xmlns:a16="http://schemas.microsoft.com/office/drawing/2014/main" id="{83601148-9BE8-4DF6-2522-B8033743BAC1}"/>
              </a:ext>
            </a:extLst>
          </p:cNvPr>
          <p:cNvSpPr/>
          <p:nvPr/>
        </p:nvSpPr>
        <p:spPr>
          <a:xfrm>
            <a:off x="7061973" y="4589381"/>
            <a:ext cx="2918154" cy="919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solidFill>
                  <a:schemeClr val="tx1"/>
                </a:solidFill>
                <a:latin typeface="+mj-lt"/>
              </a:rPr>
              <a:t>GOOGLE CHROME</a:t>
            </a:r>
            <a:endParaRPr lang="en-US" b="1">
              <a:solidFill>
                <a:schemeClr val="tx1"/>
              </a:solidFill>
              <a:latin typeface="+mj-lt"/>
            </a:endParaRPr>
          </a:p>
        </p:txBody>
      </p:sp>
    </p:spTree>
    <p:custDataLst>
      <p:tags r:id="rId1"/>
    </p:custDataLst>
    <p:extLst>
      <p:ext uri="{BB962C8B-B14F-4D97-AF65-F5344CB8AC3E}">
        <p14:creationId xmlns:p14="http://schemas.microsoft.com/office/powerpoint/2010/main" val="6943851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sp>
        <p:nvSpPr>
          <p:cNvPr id="3" name="TextBox 45">
            <a:extLst>
              <a:ext uri="{FF2B5EF4-FFF2-40B4-BE49-F238E27FC236}">
                <a16:creationId xmlns:a16="http://schemas.microsoft.com/office/drawing/2014/main" id="{B4C1637E-D907-45C7-B4B5-787D545C7F63}"/>
              </a:ext>
            </a:extLst>
          </p:cNvPr>
          <p:cNvSpPr txBox="1"/>
          <p:nvPr/>
        </p:nvSpPr>
        <p:spPr>
          <a:xfrm>
            <a:off x="486402" y="913223"/>
            <a:ext cx="4138899" cy="6579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nvGrpSpPr>
          <p:cNvPr id="4" name="Group 6">
            <a:extLst>
              <a:ext uri="{FF2B5EF4-FFF2-40B4-BE49-F238E27FC236}">
                <a16:creationId xmlns:a16="http://schemas.microsoft.com/office/drawing/2014/main" id="{AFC2AB11-164D-BB7E-D061-B6C017F745A6}"/>
              </a:ext>
            </a:extLst>
          </p:cNvPr>
          <p:cNvGrpSpPr/>
          <p:nvPr/>
        </p:nvGrpSpPr>
        <p:grpSpPr>
          <a:xfrm>
            <a:off x="218412" y="913223"/>
            <a:ext cx="4896089" cy="657923"/>
            <a:chOff x="293561" y="1124296"/>
            <a:chExt cx="3713701" cy="1077218"/>
          </a:xfrm>
        </p:grpSpPr>
        <p:sp>
          <p:nvSpPr>
            <p:cNvPr id="5" name="Rectangle: Rounded Corners 44">
              <a:extLst>
                <a:ext uri="{FF2B5EF4-FFF2-40B4-BE49-F238E27FC236}">
                  <a16:creationId xmlns:a16="http://schemas.microsoft.com/office/drawing/2014/main" id="{F7631F67-4393-009F-58D6-4FB8B18AB418}"/>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45">
              <a:extLst>
                <a:ext uri="{FF2B5EF4-FFF2-40B4-BE49-F238E27FC236}">
                  <a16:creationId xmlns:a16="http://schemas.microsoft.com/office/drawing/2014/main" id="{1561AF78-ACC1-D542-CF7C-9090F06EC148}"/>
                </a:ext>
              </a:extLst>
            </p:cNvPr>
            <p:cNvSpPr txBox="1"/>
            <p:nvPr/>
          </p:nvSpPr>
          <p:spPr>
            <a:xfrm>
              <a:off x="496832" y="1124296"/>
              <a:ext cx="313937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grpSp>
        <p:nvGrpSpPr>
          <p:cNvPr id="10" name="Google Shape;361;p37">
            <a:extLst>
              <a:ext uri="{FF2B5EF4-FFF2-40B4-BE49-F238E27FC236}">
                <a16:creationId xmlns:a16="http://schemas.microsoft.com/office/drawing/2014/main" id="{F763D0B9-DA51-4B22-70B6-B2953AFFE3C0}"/>
              </a:ext>
            </a:extLst>
          </p:cNvPr>
          <p:cNvGrpSpPr/>
          <p:nvPr/>
        </p:nvGrpSpPr>
        <p:grpSpPr>
          <a:xfrm>
            <a:off x="1286128" y="3818274"/>
            <a:ext cx="2678487" cy="2327559"/>
            <a:chOff x="-2314175" y="910675"/>
            <a:chExt cx="2012875" cy="1733025"/>
          </a:xfrm>
        </p:grpSpPr>
        <p:sp>
          <p:nvSpPr>
            <p:cNvPr id="11" name="Google Shape;362;p37">
              <a:extLst>
                <a:ext uri="{FF2B5EF4-FFF2-40B4-BE49-F238E27FC236}">
                  <a16:creationId xmlns:a16="http://schemas.microsoft.com/office/drawing/2014/main" id="{DA389E55-C16D-5F1D-A0E9-F4C57016ACB8}"/>
                </a:ext>
              </a:extLst>
            </p:cNvPr>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 name="Google Shape;363;p37">
              <a:extLst>
                <a:ext uri="{FF2B5EF4-FFF2-40B4-BE49-F238E27FC236}">
                  <a16:creationId xmlns:a16="http://schemas.microsoft.com/office/drawing/2014/main" id="{3B39FC1C-CCF0-64A3-E8AE-D97F0A261FBD}"/>
                </a:ext>
              </a:extLst>
            </p:cNvPr>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364;p37">
              <a:extLst>
                <a:ext uri="{FF2B5EF4-FFF2-40B4-BE49-F238E27FC236}">
                  <a16:creationId xmlns:a16="http://schemas.microsoft.com/office/drawing/2014/main" id="{822CEB21-A825-975A-B213-610DBD94B5B1}"/>
                </a:ext>
              </a:extLst>
            </p:cNvPr>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4" name="Google Shape;365;p37">
              <a:extLst>
                <a:ext uri="{FF2B5EF4-FFF2-40B4-BE49-F238E27FC236}">
                  <a16:creationId xmlns:a16="http://schemas.microsoft.com/office/drawing/2014/main" id="{2AC74885-F2E8-71ED-AD2D-9D0833B4F3CC}"/>
                </a:ext>
              </a:extLst>
            </p:cNvPr>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366;p37">
              <a:extLst>
                <a:ext uri="{FF2B5EF4-FFF2-40B4-BE49-F238E27FC236}">
                  <a16:creationId xmlns:a16="http://schemas.microsoft.com/office/drawing/2014/main" id="{057E03B7-C2E7-B9E1-B127-2E5B3526F287}"/>
                </a:ext>
              </a:extLst>
            </p:cNvPr>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367;p37">
              <a:extLst>
                <a:ext uri="{FF2B5EF4-FFF2-40B4-BE49-F238E27FC236}">
                  <a16:creationId xmlns:a16="http://schemas.microsoft.com/office/drawing/2014/main" id="{FC39F555-AEEF-6F1C-2405-BC2C52296F57}"/>
                </a:ext>
              </a:extLst>
            </p:cNvPr>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368;p37">
              <a:extLst>
                <a:ext uri="{FF2B5EF4-FFF2-40B4-BE49-F238E27FC236}">
                  <a16:creationId xmlns:a16="http://schemas.microsoft.com/office/drawing/2014/main" id="{63755330-F606-7136-EE45-A1156066B15E}"/>
                </a:ext>
              </a:extLst>
            </p:cNvPr>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 name="Google Shape;369;p37">
              <a:extLst>
                <a:ext uri="{FF2B5EF4-FFF2-40B4-BE49-F238E27FC236}">
                  <a16:creationId xmlns:a16="http://schemas.microsoft.com/office/drawing/2014/main" id="{D61437DE-A190-E4B6-233A-60DA566D7CA8}"/>
                </a:ext>
              </a:extLst>
            </p:cNvPr>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 name="Google Shape;370;p37">
              <a:extLst>
                <a:ext uri="{FF2B5EF4-FFF2-40B4-BE49-F238E27FC236}">
                  <a16:creationId xmlns:a16="http://schemas.microsoft.com/office/drawing/2014/main" id="{24DEAFA7-5E7B-D183-00DA-DB39A2CA96CA}"/>
                </a:ext>
              </a:extLst>
            </p:cNvPr>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 name="Google Shape;371;p37">
              <a:extLst>
                <a:ext uri="{FF2B5EF4-FFF2-40B4-BE49-F238E27FC236}">
                  <a16:creationId xmlns:a16="http://schemas.microsoft.com/office/drawing/2014/main" id="{74563290-CE07-343E-5ADB-D534EE1E221A}"/>
                </a:ext>
              </a:extLst>
            </p:cNvPr>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372;p37">
              <a:extLst>
                <a:ext uri="{FF2B5EF4-FFF2-40B4-BE49-F238E27FC236}">
                  <a16:creationId xmlns:a16="http://schemas.microsoft.com/office/drawing/2014/main" id="{447FE0E7-DFB0-087D-F046-E38E25A87A35}"/>
                </a:ext>
              </a:extLst>
            </p:cNvPr>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 name="Google Shape;373;p37">
              <a:extLst>
                <a:ext uri="{FF2B5EF4-FFF2-40B4-BE49-F238E27FC236}">
                  <a16:creationId xmlns:a16="http://schemas.microsoft.com/office/drawing/2014/main" id="{EDC3E02D-0353-BACF-31D2-09A9CC2D09AC}"/>
                </a:ext>
              </a:extLst>
            </p:cNvPr>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 name="Google Shape;374;p37">
              <a:extLst>
                <a:ext uri="{FF2B5EF4-FFF2-40B4-BE49-F238E27FC236}">
                  <a16:creationId xmlns:a16="http://schemas.microsoft.com/office/drawing/2014/main" id="{03E5528F-114A-D3D6-E464-292CB2647835}"/>
                </a:ext>
              </a:extLst>
            </p:cNvPr>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4" name="Google Shape;375;p37">
              <a:extLst>
                <a:ext uri="{FF2B5EF4-FFF2-40B4-BE49-F238E27FC236}">
                  <a16:creationId xmlns:a16="http://schemas.microsoft.com/office/drawing/2014/main" id="{0FA6E66C-6B4B-A8A8-097C-84A360E0426C}"/>
                </a:ext>
              </a:extLst>
            </p:cNvPr>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 name="Google Shape;376;p37">
              <a:extLst>
                <a:ext uri="{FF2B5EF4-FFF2-40B4-BE49-F238E27FC236}">
                  <a16:creationId xmlns:a16="http://schemas.microsoft.com/office/drawing/2014/main" id="{AD531A44-D791-DF68-3E04-A65AEE329B49}"/>
                </a:ext>
              </a:extLst>
            </p:cNvPr>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6" name="Google Shape;377;p37">
              <a:extLst>
                <a:ext uri="{FF2B5EF4-FFF2-40B4-BE49-F238E27FC236}">
                  <a16:creationId xmlns:a16="http://schemas.microsoft.com/office/drawing/2014/main" id="{70A2DA7E-875A-AA0C-660C-5C67D771DD38}"/>
                </a:ext>
              </a:extLst>
            </p:cNvPr>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7" name="Google Shape;378;p37">
              <a:extLst>
                <a:ext uri="{FF2B5EF4-FFF2-40B4-BE49-F238E27FC236}">
                  <a16:creationId xmlns:a16="http://schemas.microsoft.com/office/drawing/2014/main" id="{770FE44B-4F8F-6164-8085-53EF3B7DE939}"/>
                </a:ext>
              </a:extLst>
            </p:cNvPr>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8" name="Google Shape;379;p37">
              <a:extLst>
                <a:ext uri="{FF2B5EF4-FFF2-40B4-BE49-F238E27FC236}">
                  <a16:creationId xmlns:a16="http://schemas.microsoft.com/office/drawing/2014/main" id="{72E342FA-976C-A6EB-211F-F88E5888BB29}"/>
                </a:ext>
              </a:extLst>
            </p:cNvPr>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380;p37">
              <a:extLst>
                <a:ext uri="{FF2B5EF4-FFF2-40B4-BE49-F238E27FC236}">
                  <a16:creationId xmlns:a16="http://schemas.microsoft.com/office/drawing/2014/main" id="{CF1CC6E2-1B7C-C2D1-9E2F-6930AD84BEAB}"/>
                </a:ext>
              </a:extLst>
            </p:cNvPr>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381;p37">
              <a:extLst>
                <a:ext uri="{FF2B5EF4-FFF2-40B4-BE49-F238E27FC236}">
                  <a16:creationId xmlns:a16="http://schemas.microsoft.com/office/drawing/2014/main" id="{346B982A-2505-2FEC-5DFF-0D82D752424D}"/>
                </a:ext>
              </a:extLst>
            </p:cNvPr>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382;p37">
              <a:extLst>
                <a:ext uri="{FF2B5EF4-FFF2-40B4-BE49-F238E27FC236}">
                  <a16:creationId xmlns:a16="http://schemas.microsoft.com/office/drawing/2014/main" id="{FE17B33A-F58F-4D9E-C9E8-6CD958AF7D4A}"/>
                </a:ext>
              </a:extLst>
            </p:cNvPr>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383;p37">
              <a:extLst>
                <a:ext uri="{FF2B5EF4-FFF2-40B4-BE49-F238E27FC236}">
                  <a16:creationId xmlns:a16="http://schemas.microsoft.com/office/drawing/2014/main" id="{78F56BE3-A348-F92F-BFD9-A39924A9E458}"/>
                </a:ext>
              </a:extLst>
            </p:cNvPr>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84;p37">
              <a:extLst>
                <a:ext uri="{FF2B5EF4-FFF2-40B4-BE49-F238E27FC236}">
                  <a16:creationId xmlns:a16="http://schemas.microsoft.com/office/drawing/2014/main" id="{A7AA9944-44ED-A8B5-08D7-735FD662DF97}"/>
                </a:ext>
              </a:extLst>
            </p:cNvPr>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4" name="Bong bóng Ý nghĩ: Hình đám mây 33">
            <a:extLst>
              <a:ext uri="{FF2B5EF4-FFF2-40B4-BE49-F238E27FC236}">
                <a16:creationId xmlns:a16="http://schemas.microsoft.com/office/drawing/2014/main" id="{6512E2BA-8608-138D-7B4E-EB7302CE9A9A}"/>
              </a:ext>
            </a:extLst>
          </p:cNvPr>
          <p:cNvSpPr/>
          <p:nvPr/>
        </p:nvSpPr>
        <p:spPr>
          <a:xfrm>
            <a:off x="3964615" y="1348318"/>
            <a:ext cx="5735638" cy="2841335"/>
          </a:xfrm>
          <a:prstGeom prst="cloudCallout">
            <a:avLst>
              <a:gd name="adj1" fmla="val -46407"/>
              <a:gd name="adj2" fmla="val 590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Để tìm kiếm thông tin trên Internet, tìm kiếm Website, các em cần phải biết gì?</a:t>
            </a:r>
            <a:endParaRPr lang="en-US" sz="3200">
              <a:solidFill>
                <a:schemeClr val="tx1"/>
              </a:solidFill>
              <a:latin typeface="+mj-lt"/>
            </a:endParaRPr>
          </a:p>
        </p:txBody>
      </p:sp>
      <p:sp>
        <p:nvSpPr>
          <p:cNvPr id="39" name="Hình chữ nhật 38">
            <a:extLst>
              <a:ext uri="{FF2B5EF4-FFF2-40B4-BE49-F238E27FC236}">
                <a16:creationId xmlns:a16="http://schemas.microsoft.com/office/drawing/2014/main" id="{83601148-9BE8-4DF6-2522-B8033743BAC1}"/>
              </a:ext>
            </a:extLst>
          </p:cNvPr>
          <p:cNvSpPr/>
          <p:nvPr/>
        </p:nvSpPr>
        <p:spPr>
          <a:xfrm>
            <a:off x="4738885" y="4724572"/>
            <a:ext cx="5215752" cy="919628"/>
          </a:xfrm>
          <a:custGeom>
            <a:avLst/>
            <a:gdLst>
              <a:gd name="connsiteX0" fmla="*/ 0 w 5215752"/>
              <a:gd name="connsiteY0" fmla="*/ 0 h 919628"/>
              <a:gd name="connsiteX1" fmla="*/ 527370 w 5215752"/>
              <a:gd name="connsiteY1" fmla="*/ 0 h 919628"/>
              <a:gd name="connsiteX2" fmla="*/ 1106898 w 5215752"/>
              <a:gd name="connsiteY2" fmla="*/ 0 h 919628"/>
              <a:gd name="connsiteX3" fmla="*/ 1790742 w 5215752"/>
              <a:gd name="connsiteY3" fmla="*/ 0 h 919628"/>
              <a:gd name="connsiteX4" fmla="*/ 2474585 w 5215752"/>
              <a:gd name="connsiteY4" fmla="*/ 0 h 919628"/>
              <a:gd name="connsiteX5" fmla="*/ 2949798 w 5215752"/>
              <a:gd name="connsiteY5" fmla="*/ 0 h 919628"/>
              <a:gd name="connsiteX6" fmla="*/ 3581483 w 5215752"/>
              <a:gd name="connsiteY6" fmla="*/ 0 h 919628"/>
              <a:gd name="connsiteX7" fmla="*/ 4004538 w 5215752"/>
              <a:gd name="connsiteY7" fmla="*/ 0 h 919628"/>
              <a:gd name="connsiteX8" fmla="*/ 4636224 w 5215752"/>
              <a:gd name="connsiteY8" fmla="*/ 0 h 919628"/>
              <a:gd name="connsiteX9" fmla="*/ 5215752 w 5215752"/>
              <a:gd name="connsiteY9" fmla="*/ 0 h 919628"/>
              <a:gd name="connsiteX10" fmla="*/ 5215752 w 5215752"/>
              <a:gd name="connsiteY10" fmla="*/ 432225 h 919628"/>
              <a:gd name="connsiteX11" fmla="*/ 5215752 w 5215752"/>
              <a:gd name="connsiteY11" fmla="*/ 919628 h 919628"/>
              <a:gd name="connsiteX12" fmla="*/ 4688382 w 5215752"/>
              <a:gd name="connsiteY12" fmla="*/ 919628 h 919628"/>
              <a:gd name="connsiteX13" fmla="*/ 4004538 w 5215752"/>
              <a:gd name="connsiteY13" fmla="*/ 919628 h 919628"/>
              <a:gd name="connsiteX14" fmla="*/ 3477168 w 5215752"/>
              <a:gd name="connsiteY14" fmla="*/ 919628 h 919628"/>
              <a:gd name="connsiteX15" fmla="*/ 2793325 w 5215752"/>
              <a:gd name="connsiteY15" fmla="*/ 919628 h 919628"/>
              <a:gd name="connsiteX16" fmla="*/ 2318112 w 5215752"/>
              <a:gd name="connsiteY16" fmla="*/ 919628 h 919628"/>
              <a:gd name="connsiteX17" fmla="*/ 1634269 w 5215752"/>
              <a:gd name="connsiteY17" fmla="*/ 919628 h 919628"/>
              <a:gd name="connsiteX18" fmla="*/ 1054741 w 5215752"/>
              <a:gd name="connsiteY18" fmla="*/ 919628 h 919628"/>
              <a:gd name="connsiteX19" fmla="*/ 0 w 5215752"/>
              <a:gd name="connsiteY19" fmla="*/ 919628 h 919628"/>
              <a:gd name="connsiteX20" fmla="*/ 0 w 5215752"/>
              <a:gd name="connsiteY20" fmla="*/ 487403 h 919628"/>
              <a:gd name="connsiteX21" fmla="*/ 0 w 5215752"/>
              <a:gd name="connsiteY21" fmla="*/ 0 h 91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15752" h="919628" fill="none" extrusionOk="0">
                <a:moveTo>
                  <a:pt x="0" y="0"/>
                </a:moveTo>
                <a:cubicBezTo>
                  <a:pt x="148274" y="-61222"/>
                  <a:pt x="339687" y="51268"/>
                  <a:pt x="527370" y="0"/>
                </a:cubicBezTo>
                <a:cubicBezTo>
                  <a:pt x="715053" y="-51268"/>
                  <a:pt x="936631" y="218"/>
                  <a:pt x="1106898" y="0"/>
                </a:cubicBezTo>
                <a:cubicBezTo>
                  <a:pt x="1277165" y="-218"/>
                  <a:pt x="1602465" y="45517"/>
                  <a:pt x="1790742" y="0"/>
                </a:cubicBezTo>
                <a:cubicBezTo>
                  <a:pt x="1979019" y="-45517"/>
                  <a:pt x="2251653" y="54674"/>
                  <a:pt x="2474585" y="0"/>
                </a:cubicBezTo>
                <a:cubicBezTo>
                  <a:pt x="2697517" y="-54674"/>
                  <a:pt x="2788322" y="6504"/>
                  <a:pt x="2949798" y="0"/>
                </a:cubicBezTo>
                <a:cubicBezTo>
                  <a:pt x="3111274" y="-6504"/>
                  <a:pt x="3308227" y="2893"/>
                  <a:pt x="3581483" y="0"/>
                </a:cubicBezTo>
                <a:cubicBezTo>
                  <a:pt x="3854740" y="-2893"/>
                  <a:pt x="3866247" y="26977"/>
                  <a:pt x="4004538" y="0"/>
                </a:cubicBezTo>
                <a:cubicBezTo>
                  <a:pt x="4142829" y="-26977"/>
                  <a:pt x="4444556" y="57558"/>
                  <a:pt x="4636224" y="0"/>
                </a:cubicBezTo>
                <a:cubicBezTo>
                  <a:pt x="4827892" y="-57558"/>
                  <a:pt x="4958361" y="5673"/>
                  <a:pt x="5215752" y="0"/>
                </a:cubicBezTo>
                <a:cubicBezTo>
                  <a:pt x="5223625" y="116778"/>
                  <a:pt x="5215192" y="309751"/>
                  <a:pt x="5215752" y="432225"/>
                </a:cubicBezTo>
                <a:cubicBezTo>
                  <a:pt x="5216312" y="554700"/>
                  <a:pt x="5190021" y="742639"/>
                  <a:pt x="5215752" y="919628"/>
                </a:cubicBezTo>
                <a:cubicBezTo>
                  <a:pt x="5018923" y="946105"/>
                  <a:pt x="4873332" y="896445"/>
                  <a:pt x="4688382" y="919628"/>
                </a:cubicBezTo>
                <a:cubicBezTo>
                  <a:pt x="4503432" y="942811"/>
                  <a:pt x="4174545" y="881895"/>
                  <a:pt x="4004538" y="919628"/>
                </a:cubicBezTo>
                <a:cubicBezTo>
                  <a:pt x="3834531" y="957361"/>
                  <a:pt x="3604949" y="909592"/>
                  <a:pt x="3477168" y="919628"/>
                </a:cubicBezTo>
                <a:cubicBezTo>
                  <a:pt x="3349387" y="929664"/>
                  <a:pt x="2970627" y="903328"/>
                  <a:pt x="2793325" y="919628"/>
                </a:cubicBezTo>
                <a:cubicBezTo>
                  <a:pt x="2616023" y="935928"/>
                  <a:pt x="2546922" y="891061"/>
                  <a:pt x="2318112" y="919628"/>
                </a:cubicBezTo>
                <a:cubicBezTo>
                  <a:pt x="2089302" y="948195"/>
                  <a:pt x="1871711" y="863738"/>
                  <a:pt x="1634269" y="919628"/>
                </a:cubicBezTo>
                <a:cubicBezTo>
                  <a:pt x="1396827" y="975518"/>
                  <a:pt x="1223540" y="891048"/>
                  <a:pt x="1054741" y="919628"/>
                </a:cubicBezTo>
                <a:cubicBezTo>
                  <a:pt x="885942" y="948208"/>
                  <a:pt x="387174" y="807748"/>
                  <a:pt x="0" y="919628"/>
                </a:cubicBezTo>
                <a:cubicBezTo>
                  <a:pt x="-45395" y="752315"/>
                  <a:pt x="42329" y="622044"/>
                  <a:pt x="0" y="487403"/>
                </a:cubicBezTo>
                <a:cubicBezTo>
                  <a:pt x="-42329" y="352762"/>
                  <a:pt x="26380" y="188576"/>
                  <a:pt x="0" y="0"/>
                </a:cubicBezTo>
                <a:close/>
              </a:path>
              <a:path w="5215752" h="919628" stroke="0" extrusionOk="0">
                <a:moveTo>
                  <a:pt x="0" y="0"/>
                </a:moveTo>
                <a:cubicBezTo>
                  <a:pt x="208067" y="-7145"/>
                  <a:pt x="246463" y="2173"/>
                  <a:pt x="475213" y="0"/>
                </a:cubicBezTo>
                <a:cubicBezTo>
                  <a:pt x="703963" y="-2173"/>
                  <a:pt x="787351" y="43038"/>
                  <a:pt x="1054741" y="0"/>
                </a:cubicBezTo>
                <a:cubicBezTo>
                  <a:pt x="1322131" y="-43038"/>
                  <a:pt x="1428482" y="28768"/>
                  <a:pt x="1634269" y="0"/>
                </a:cubicBezTo>
                <a:cubicBezTo>
                  <a:pt x="1840056" y="-28768"/>
                  <a:pt x="1913647" y="46195"/>
                  <a:pt x="2057324" y="0"/>
                </a:cubicBezTo>
                <a:cubicBezTo>
                  <a:pt x="2201001" y="-46195"/>
                  <a:pt x="2332846" y="31326"/>
                  <a:pt x="2584695" y="0"/>
                </a:cubicBezTo>
                <a:cubicBezTo>
                  <a:pt x="2836544" y="-31326"/>
                  <a:pt x="2956966" y="29693"/>
                  <a:pt x="3164223" y="0"/>
                </a:cubicBezTo>
                <a:cubicBezTo>
                  <a:pt x="3371480" y="-29693"/>
                  <a:pt x="3557290" y="10128"/>
                  <a:pt x="3795908" y="0"/>
                </a:cubicBezTo>
                <a:cubicBezTo>
                  <a:pt x="4034527" y="-10128"/>
                  <a:pt x="4113253" y="17032"/>
                  <a:pt x="4323279" y="0"/>
                </a:cubicBezTo>
                <a:cubicBezTo>
                  <a:pt x="4533305" y="-17032"/>
                  <a:pt x="5003942" y="91881"/>
                  <a:pt x="5215752" y="0"/>
                </a:cubicBezTo>
                <a:cubicBezTo>
                  <a:pt x="5242746" y="93782"/>
                  <a:pt x="5166905" y="244744"/>
                  <a:pt x="5215752" y="450618"/>
                </a:cubicBezTo>
                <a:cubicBezTo>
                  <a:pt x="5264599" y="656492"/>
                  <a:pt x="5181753" y="701350"/>
                  <a:pt x="5215752" y="919628"/>
                </a:cubicBezTo>
                <a:cubicBezTo>
                  <a:pt x="5011016" y="958651"/>
                  <a:pt x="4920672" y="892467"/>
                  <a:pt x="4740539" y="919628"/>
                </a:cubicBezTo>
                <a:cubicBezTo>
                  <a:pt x="4560406" y="946789"/>
                  <a:pt x="4492429" y="906106"/>
                  <a:pt x="4317484" y="919628"/>
                </a:cubicBezTo>
                <a:cubicBezTo>
                  <a:pt x="4142540" y="933150"/>
                  <a:pt x="4078704" y="915946"/>
                  <a:pt x="3842271" y="919628"/>
                </a:cubicBezTo>
                <a:cubicBezTo>
                  <a:pt x="3605838" y="923310"/>
                  <a:pt x="3509611" y="897066"/>
                  <a:pt x="3210585" y="919628"/>
                </a:cubicBezTo>
                <a:cubicBezTo>
                  <a:pt x="2911559" y="942190"/>
                  <a:pt x="2837350" y="891294"/>
                  <a:pt x="2735372" y="919628"/>
                </a:cubicBezTo>
                <a:cubicBezTo>
                  <a:pt x="2633394" y="947962"/>
                  <a:pt x="2361612" y="864172"/>
                  <a:pt x="2208002" y="919628"/>
                </a:cubicBezTo>
                <a:cubicBezTo>
                  <a:pt x="2054392" y="975084"/>
                  <a:pt x="1868055" y="860409"/>
                  <a:pt x="1628474" y="919628"/>
                </a:cubicBezTo>
                <a:cubicBezTo>
                  <a:pt x="1388893" y="978847"/>
                  <a:pt x="1408778" y="901469"/>
                  <a:pt x="1205418" y="919628"/>
                </a:cubicBezTo>
                <a:cubicBezTo>
                  <a:pt x="1002058" y="937787"/>
                  <a:pt x="863143" y="890166"/>
                  <a:pt x="678048" y="919628"/>
                </a:cubicBezTo>
                <a:cubicBezTo>
                  <a:pt x="492953" y="949090"/>
                  <a:pt x="250804" y="902355"/>
                  <a:pt x="0" y="919628"/>
                </a:cubicBezTo>
                <a:cubicBezTo>
                  <a:pt x="-48417" y="823232"/>
                  <a:pt x="9455" y="558976"/>
                  <a:pt x="0" y="441421"/>
                </a:cubicBezTo>
                <a:cubicBezTo>
                  <a:pt x="-9455" y="323866"/>
                  <a:pt x="30616" y="185711"/>
                  <a:pt x="0" y="0"/>
                </a:cubicBezTo>
                <a:close/>
              </a:path>
            </a:pathLst>
          </a:custGeom>
          <a:ln w="38100">
            <a:prstDash val="dash"/>
            <a:extLst>
              <a:ext uri="{C807C97D-BFC1-408E-A445-0C87EB9F89A2}">
                <ask:lineSketchStyleProps xmlns:ask="http://schemas.microsoft.com/office/drawing/2018/sketchyshapes" sd="995446869">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chemeClr val="tx1"/>
                </a:solidFill>
                <a:latin typeface="+mj-lt"/>
              </a:rPr>
              <a:t>Địa chỉ Website hoặc </a:t>
            </a:r>
          </a:p>
          <a:p>
            <a:pPr algn="ctr"/>
            <a:r>
              <a:rPr lang="vi-VN" sz="3200">
                <a:solidFill>
                  <a:schemeClr val="tx1"/>
                </a:solidFill>
                <a:latin typeface="+mj-lt"/>
              </a:rPr>
              <a:t>Thông tin cần tìm kiếm </a:t>
            </a:r>
            <a:endParaRPr lang="en-US" sz="3200">
              <a:solidFill>
                <a:schemeClr val="tx1"/>
              </a:solidFill>
              <a:latin typeface="+mj-lt"/>
            </a:endParaRPr>
          </a:p>
        </p:txBody>
      </p:sp>
    </p:spTree>
    <p:custDataLst>
      <p:tags r:id="rId1"/>
    </p:custDataLst>
    <p:extLst>
      <p:ext uri="{BB962C8B-B14F-4D97-AF65-F5344CB8AC3E}">
        <p14:creationId xmlns:p14="http://schemas.microsoft.com/office/powerpoint/2010/main" val="533603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sp>
        <p:nvSpPr>
          <p:cNvPr id="3" name="TextBox 45">
            <a:extLst>
              <a:ext uri="{FF2B5EF4-FFF2-40B4-BE49-F238E27FC236}">
                <a16:creationId xmlns:a16="http://schemas.microsoft.com/office/drawing/2014/main" id="{B4C1637E-D907-45C7-B4B5-787D545C7F63}"/>
              </a:ext>
            </a:extLst>
          </p:cNvPr>
          <p:cNvSpPr txBox="1"/>
          <p:nvPr/>
        </p:nvSpPr>
        <p:spPr>
          <a:xfrm>
            <a:off x="486402" y="913223"/>
            <a:ext cx="4138899" cy="6579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nvGrpSpPr>
          <p:cNvPr id="4" name="Group 6">
            <a:extLst>
              <a:ext uri="{FF2B5EF4-FFF2-40B4-BE49-F238E27FC236}">
                <a16:creationId xmlns:a16="http://schemas.microsoft.com/office/drawing/2014/main" id="{AFC2AB11-164D-BB7E-D061-B6C017F745A6}"/>
              </a:ext>
            </a:extLst>
          </p:cNvPr>
          <p:cNvGrpSpPr/>
          <p:nvPr/>
        </p:nvGrpSpPr>
        <p:grpSpPr>
          <a:xfrm>
            <a:off x="218412" y="913223"/>
            <a:ext cx="4896089" cy="657923"/>
            <a:chOff x="293561" y="1124296"/>
            <a:chExt cx="3713701" cy="1077218"/>
          </a:xfrm>
        </p:grpSpPr>
        <p:sp>
          <p:nvSpPr>
            <p:cNvPr id="5" name="Rectangle: Rounded Corners 44">
              <a:extLst>
                <a:ext uri="{FF2B5EF4-FFF2-40B4-BE49-F238E27FC236}">
                  <a16:creationId xmlns:a16="http://schemas.microsoft.com/office/drawing/2014/main" id="{F7631F67-4393-009F-58D6-4FB8B18AB418}"/>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45">
              <a:extLst>
                <a:ext uri="{FF2B5EF4-FFF2-40B4-BE49-F238E27FC236}">
                  <a16:creationId xmlns:a16="http://schemas.microsoft.com/office/drawing/2014/main" id="{1561AF78-ACC1-D542-CF7C-9090F06EC148}"/>
                </a:ext>
              </a:extLst>
            </p:cNvPr>
            <p:cNvSpPr txBox="1"/>
            <p:nvPr/>
          </p:nvSpPr>
          <p:spPr>
            <a:xfrm>
              <a:off x="496832" y="1124296"/>
              <a:ext cx="313937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pic>
        <p:nvPicPr>
          <p:cNvPr id="7" name="Hình ảnh 6" descr="Ảnh có chứa văn bản, phim hoạt hình, thiết kế đồ họa, Đồ họa&#10;&#10;Mô tả được tạo tự động">
            <a:extLst>
              <a:ext uri="{FF2B5EF4-FFF2-40B4-BE49-F238E27FC236}">
                <a16:creationId xmlns:a16="http://schemas.microsoft.com/office/drawing/2014/main" id="{1056F610-D944-A98E-1589-237AD12A7536}"/>
              </a:ext>
            </a:extLst>
          </p:cNvPr>
          <p:cNvPicPr>
            <a:picLocks noChangeAspect="1"/>
          </p:cNvPicPr>
          <p:nvPr/>
        </p:nvPicPr>
        <p:blipFill>
          <a:blip r:embed="rId4"/>
          <a:stretch>
            <a:fillRect/>
          </a:stretch>
        </p:blipFill>
        <p:spPr>
          <a:xfrm>
            <a:off x="795707" y="1881986"/>
            <a:ext cx="4318794" cy="3845278"/>
          </a:xfrm>
          <a:prstGeom prst="rect">
            <a:avLst/>
          </a:prstGeom>
        </p:spPr>
      </p:pic>
      <p:sp>
        <p:nvSpPr>
          <p:cNvPr id="9" name="Hình chữ nhật 8">
            <a:extLst>
              <a:ext uri="{FF2B5EF4-FFF2-40B4-BE49-F238E27FC236}">
                <a16:creationId xmlns:a16="http://schemas.microsoft.com/office/drawing/2014/main" id="{012E9EFB-3943-23C2-14C6-46A93C84151E}"/>
              </a:ext>
            </a:extLst>
          </p:cNvPr>
          <p:cNvSpPr/>
          <p:nvPr/>
        </p:nvSpPr>
        <p:spPr>
          <a:xfrm>
            <a:off x="5114501" y="3240036"/>
            <a:ext cx="5215752" cy="919628"/>
          </a:xfrm>
          <a:custGeom>
            <a:avLst/>
            <a:gdLst>
              <a:gd name="connsiteX0" fmla="*/ 0 w 5215752"/>
              <a:gd name="connsiteY0" fmla="*/ 0 h 919628"/>
              <a:gd name="connsiteX1" fmla="*/ 527370 w 5215752"/>
              <a:gd name="connsiteY1" fmla="*/ 0 h 919628"/>
              <a:gd name="connsiteX2" fmla="*/ 1106898 w 5215752"/>
              <a:gd name="connsiteY2" fmla="*/ 0 h 919628"/>
              <a:gd name="connsiteX3" fmla="*/ 1790742 w 5215752"/>
              <a:gd name="connsiteY3" fmla="*/ 0 h 919628"/>
              <a:gd name="connsiteX4" fmla="*/ 2474585 w 5215752"/>
              <a:gd name="connsiteY4" fmla="*/ 0 h 919628"/>
              <a:gd name="connsiteX5" fmla="*/ 2949798 w 5215752"/>
              <a:gd name="connsiteY5" fmla="*/ 0 h 919628"/>
              <a:gd name="connsiteX6" fmla="*/ 3581483 w 5215752"/>
              <a:gd name="connsiteY6" fmla="*/ 0 h 919628"/>
              <a:gd name="connsiteX7" fmla="*/ 4004538 w 5215752"/>
              <a:gd name="connsiteY7" fmla="*/ 0 h 919628"/>
              <a:gd name="connsiteX8" fmla="*/ 4636224 w 5215752"/>
              <a:gd name="connsiteY8" fmla="*/ 0 h 919628"/>
              <a:gd name="connsiteX9" fmla="*/ 5215752 w 5215752"/>
              <a:gd name="connsiteY9" fmla="*/ 0 h 919628"/>
              <a:gd name="connsiteX10" fmla="*/ 5215752 w 5215752"/>
              <a:gd name="connsiteY10" fmla="*/ 432225 h 919628"/>
              <a:gd name="connsiteX11" fmla="*/ 5215752 w 5215752"/>
              <a:gd name="connsiteY11" fmla="*/ 919628 h 919628"/>
              <a:gd name="connsiteX12" fmla="*/ 4688382 w 5215752"/>
              <a:gd name="connsiteY12" fmla="*/ 919628 h 919628"/>
              <a:gd name="connsiteX13" fmla="*/ 4004538 w 5215752"/>
              <a:gd name="connsiteY13" fmla="*/ 919628 h 919628"/>
              <a:gd name="connsiteX14" fmla="*/ 3477168 w 5215752"/>
              <a:gd name="connsiteY14" fmla="*/ 919628 h 919628"/>
              <a:gd name="connsiteX15" fmla="*/ 2793325 w 5215752"/>
              <a:gd name="connsiteY15" fmla="*/ 919628 h 919628"/>
              <a:gd name="connsiteX16" fmla="*/ 2318112 w 5215752"/>
              <a:gd name="connsiteY16" fmla="*/ 919628 h 919628"/>
              <a:gd name="connsiteX17" fmla="*/ 1634269 w 5215752"/>
              <a:gd name="connsiteY17" fmla="*/ 919628 h 919628"/>
              <a:gd name="connsiteX18" fmla="*/ 1054741 w 5215752"/>
              <a:gd name="connsiteY18" fmla="*/ 919628 h 919628"/>
              <a:gd name="connsiteX19" fmla="*/ 0 w 5215752"/>
              <a:gd name="connsiteY19" fmla="*/ 919628 h 919628"/>
              <a:gd name="connsiteX20" fmla="*/ 0 w 5215752"/>
              <a:gd name="connsiteY20" fmla="*/ 487403 h 919628"/>
              <a:gd name="connsiteX21" fmla="*/ 0 w 5215752"/>
              <a:gd name="connsiteY21" fmla="*/ 0 h 91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15752" h="919628" fill="none" extrusionOk="0">
                <a:moveTo>
                  <a:pt x="0" y="0"/>
                </a:moveTo>
                <a:cubicBezTo>
                  <a:pt x="148274" y="-61222"/>
                  <a:pt x="339687" y="51268"/>
                  <a:pt x="527370" y="0"/>
                </a:cubicBezTo>
                <a:cubicBezTo>
                  <a:pt x="715053" y="-51268"/>
                  <a:pt x="936631" y="218"/>
                  <a:pt x="1106898" y="0"/>
                </a:cubicBezTo>
                <a:cubicBezTo>
                  <a:pt x="1277165" y="-218"/>
                  <a:pt x="1602465" y="45517"/>
                  <a:pt x="1790742" y="0"/>
                </a:cubicBezTo>
                <a:cubicBezTo>
                  <a:pt x="1979019" y="-45517"/>
                  <a:pt x="2251653" y="54674"/>
                  <a:pt x="2474585" y="0"/>
                </a:cubicBezTo>
                <a:cubicBezTo>
                  <a:pt x="2697517" y="-54674"/>
                  <a:pt x="2788322" y="6504"/>
                  <a:pt x="2949798" y="0"/>
                </a:cubicBezTo>
                <a:cubicBezTo>
                  <a:pt x="3111274" y="-6504"/>
                  <a:pt x="3308227" y="2893"/>
                  <a:pt x="3581483" y="0"/>
                </a:cubicBezTo>
                <a:cubicBezTo>
                  <a:pt x="3854740" y="-2893"/>
                  <a:pt x="3866247" y="26977"/>
                  <a:pt x="4004538" y="0"/>
                </a:cubicBezTo>
                <a:cubicBezTo>
                  <a:pt x="4142829" y="-26977"/>
                  <a:pt x="4444556" y="57558"/>
                  <a:pt x="4636224" y="0"/>
                </a:cubicBezTo>
                <a:cubicBezTo>
                  <a:pt x="4827892" y="-57558"/>
                  <a:pt x="4958361" y="5673"/>
                  <a:pt x="5215752" y="0"/>
                </a:cubicBezTo>
                <a:cubicBezTo>
                  <a:pt x="5223625" y="116778"/>
                  <a:pt x="5215192" y="309751"/>
                  <a:pt x="5215752" y="432225"/>
                </a:cubicBezTo>
                <a:cubicBezTo>
                  <a:pt x="5216312" y="554700"/>
                  <a:pt x="5190021" y="742639"/>
                  <a:pt x="5215752" y="919628"/>
                </a:cubicBezTo>
                <a:cubicBezTo>
                  <a:pt x="5018923" y="946105"/>
                  <a:pt x="4873332" y="896445"/>
                  <a:pt x="4688382" y="919628"/>
                </a:cubicBezTo>
                <a:cubicBezTo>
                  <a:pt x="4503432" y="942811"/>
                  <a:pt x="4174545" y="881895"/>
                  <a:pt x="4004538" y="919628"/>
                </a:cubicBezTo>
                <a:cubicBezTo>
                  <a:pt x="3834531" y="957361"/>
                  <a:pt x="3604949" y="909592"/>
                  <a:pt x="3477168" y="919628"/>
                </a:cubicBezTo>
                <a:cubicBezTo>
                  <a:pt x="3349387" y="929664"/>
                  <a:pt x="2970627" y="903328"/>
                  <a:pt x="2793325" y="919628"/>
                </a:cubicBezTo>
                <a:cubicBezTo>
                  <a:pt x="2616023" y="935928"/>
                  <a:pt x="2546922" y="891061"/>
                  <a:pt x="2318112" y="919628"/>
                </a:cubicBezTo>
                <a:cubicBezTo>
                  <a:pt x="2089302" y="948195"/>
                  <a:pt x="1871711" y="863738"/>
                  <a:pt x="1634269" y="919628"/>
                </a:cubicBezTo>
                <a:cubicBezTo>
                  <a:pt x="1396827" y="975518"/>
                  <a:pt x="1223540" y="891048"/>
                  <a:pt x="1054741" y="919628"/>
                </a:cubicBezTo>
                <a:cubicBezTo>
                  <a:pt x="885942" y="948208"/>
                  <a:pt x="387174" y="807748"/>
                  <a:pt x="0" y="919628"/>
                </a:cubicBezTo>
                <a:cubicBezTo>
                  <a:pt x="-45395" y="752315"/>
                  <a:pt x="42329" y="622044"/>
                  <a:pt x="0" y="487403"/>
                </a:cubicBezTo>
                <a:cubicBezTo>
                  <a:pt x="-42329" y="352762"/>
                  <a:pt x="26380" y="188576"/>
                  <a:pt x="0" y="0"/>
                </a:cubicBezTo>
                <a:close/>
              </a:path>
              <a:path w="5215752" h="919628" stroke="0" extrusionOk="0">
                <a:moveTo>
                  <a:pt x="0" y="0"/>
                </a:moveTo>
                <a:cubicBezTo>
                  <a:pt x="208067" y="-7145"/>
                  <a:pt x="246463" y="2173"/>
                  <a:pt x="475213" y="0"/>
                </a:cubicBezTo>
                <a:cubicBezTo>
                  <a:pt x="703963" y="-2173"/>
                  <a:pt x="787351" y="43038"/>
                  <a:pt x="1054741" y="0"/>
                </a:cubicBezTo>
                <a:cubicBezTo>
                  <a:pt x="1322131" y="-43038"/>
                  <a:pt x="1428482" y="28768"/>
                  <a:pt x="1634269" y="0"/>
                </a:cubicBezTo>
                <a:cubicBezTo>
                  <a:pt x="1840056" y="-28768"/>
                  <a:pt x="1913647" y="46195"/>
                  <a:pt x="2057324" y="0"/>
                </a:cubicBezTo>
                <a:cubicBezTo>
                  <a:pt x="2201001" y="-46195"/>
                  <a:pt x="2332846" y="31326"/>
                  <a:pt x="2584695" y="0"/>
                </a:cubicBezTo>
                <a:cubicBezTo>
                  <a:pt x="2836544" y="-31326"/>
                  <a:pt x="2956966" y="29693"/>
                  <a:pt x="3164223" y="0"/>
                </a:cubicBezTo>
                <a:cubicBezTo>
                  <a:pt x="3371480" y="-29693"/>
                  <a:pt x="3557290" y="10128"/>
                  <a:pt x="3795908" y="0"/>
                </a:cubicBezTo>
                <a:cubicBezTo>
                  <a:pt x="4034527" y="-10128"/>
                  <a:pt x="4113253" y="17032"/>
                  <a:pt x="4323279" y="0"/>
                </a:cubicBezTo>
                <a:cubicBezTo>
                  <a:pt x="4533305" y="-17032"/>
                  <a:pt x="5003942" y="91881"/>
                  <a:pt x="5215752" y="0"/>
                </a:cubicBezTo>
                <a:cubicBezTo>
                  <a:pt x="5242746" y="93782"/>
                  <a:pt x="5166905" y="244744"/>
                  <a:pt x="5215752" y="450618"/>
                </a:cubicBezTo>
                <a:cubicBezTo>
                  <a:pt x="5264599" y="656492"/>
                  <a:pt x="5181753" y="701350"/>
                  <a:pt x="5215752" y="919628"/>
                </a:cubicBezTo>
                <a:cubicBezTo>
                  <a:pt x="5011016" y="958651"/>
                  <a:pt x="4920672" y="892467"/>
                  <a:pt x="4740539" y="919628"/>
                </a:cubicBezTo>
                <a:cubicBezTo>
                  <a:pt x="4560406" y="946789"/>
                  <a:pt x="4492429" y="906106"/>
                  <a:pt x="4317484" y="919628"/>
                </a:cubicBezTo>
                <a:cubicBezTo>
                  <a:pt x="4142540" y="933150"/>
                  <a:pt x="4078704" y="915946"/>
                  <a:pt x="3842271" y="919628"/>
                </a:cubicBezTo>
                <a:cubicBezTo>
                  <a:pt x="3605838" y="923310"/>
                  <a:pt x="3509611" y="897066"/>
                  <a:pt x="3210585" y="919628"/>
                </a:cubicBezTo>
                <a:cubicBezTo>
                  <a:pt x="2911559" y="942190"/>
                  <a:pt x="2837350" y="891294"/>
                  <a:pt x="2735372" y="919628"/>
                </a:cubicBezTo>
                <a:cubicBezTo>
                  <a:pt x="2633394" y="947962"/>
                  <a:pt x="2361612" y="864172"/>
                  <a:pt x="2208002" y="919628"/>
                </a:cubicBezTo>
                <a:cubicBezTo>
                  <a:pt x="2054392" y="975084"/>
                  <a:pt x="1868055" y="860409"/>
                  <a:pt x="1628474" y="919628"/>
                </a:cubicBezTo>
                <a:cubicBezTo>
                  <a:pt x="1388893" y="978847"/>
                  <a:pt x="1408778" y="901469"/>
                  <a:pt x="1205418" y="919628"/>
                </a:cubicBezTo>
                <a:cubicBezTo>
                  <a:pt x="1002058" y="937787"/>
                  <a:pt x="863143" y="890166"/>
                  <a:pt x="678048" y="919628"/>
                </a:cubicBezTo>
                <a:cubicBezTo>
                  <a:pt x="492953" y="949090"/>
                  <a:pt x="250804" y="902355"/>
                  <a:pt x="0" y="919628"/>
                </a:cubicBezTo>
                <a:cubicBezTo>
                  <a:pt x="-48417" y="823232"/>
                  <a:pt x="9455" y="558976"/>
                  <a:pt x="0" y="441421"/>
                </a:cubicBezTo>
                <a:cubicBezTo>
                  <a:pt x="-9455" y="323866"/>
                  <a:pt x="30616" y="185711"/>
                  <a:pt x="0" y="0"/>
                </a:cubicBezTo>
                <a:close/>
              </a:path>
            </a:pathLst>
          </a:custGeom>
          <a:ln w="38100">
            <a:prstDash val="dash"/>
            <a:extLst>
              <a:ext uri="{C807C97D-BFC1-408E-A445-0C87EB9F89A2}">
                <ask:lineSketchStyleProps xmlns:ask="http://schemas.microsoft.com/office/drawing/2018/sketchyshapes" sd="995446869">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chemeClr val="tx1"/>
                </a:solidFill>
                <a:latin typeface="+mj-lt"/>
              </a:rPr>
              <a:t>Báo thiếu niên tiền phong và nhi đồng</a:t>
            </a:r>
            <a:endParaRPr lang="en-US" sz="3200">
              <a:solidFill>
                <a:schemeClr val="tx1"/>
              </a:solidFill>
              <a:latin typeface="+mj-lt"/>
            </a:endParaRPr>
          </a:p>
        </p:txBody>
      </p:sp>
    </p:spTree>
    <p:custDataLst>
      <p:tags r:id="rId1"/>
    </p:custDataLst>
    <p:extLst>
      <p:ext uri="{BB962C8B-B14F-4D97-AF65-F5344CB8AC3E}">
        <p14:creationId xmlns:p14="http://schemas.microsoft.com/office/powerpoint/2010/main" val="12330362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63125" y="189883"/>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grpSp>
        <p:nvGrpSpPr>
          <p:cNvPr id="4" name="Group 6">
            <a:extLst>
              <a:ext uri="{FF2B5EF4-FFF2-40B4-BE49-F238E27FC236}">
                <a16:creationId xmlns:a16="http://schemas.microsoft.com/office/drawing/2014/main" id="{AFC2AB11-164D-BB7E-D061-B6C017F745A6}"/>
              </a:ext>
            </a:extLst>
          </p:cNvPr>
          <p:cNvGrpSpPr/>
          <p:nvPr/>
        </p:nvGrpSpPr>
        <p:grpSpPr>
          <a:xfrm>
            <a:off x="293025" y="940526"/>
            <a:ext cx="4896089" cy="657923"/>
            <a:chOff x="293561" y="1124296"/>
            <a:chExt cx="3713701" cy="1077218"/>
          </a:xfrm>
        </p:grpSpPr>
        <p:sp>
          <p:nvSpPr>
            <p:cNvPr id="5" name="Rectangle: Rounded Corners 44">
              <a:extLst>
                <a:ext uri="{FF2B5EF4-FFF2-40B4-BE49-F238E27FC236}">
                  <a16:creationId xmlns:a16="http://schemas.microsoft.com/office/drawing/2014/main" id="{F7631F67-4393-009F-58D6-4FB8B18AB418}"/>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45">
              <a:extLst>
                <a:ext uri="{FF2B5EF4-FFF2-40B4-BE49-F238E27FC236}">
                  <a16:creationId xmlns:a16="http://schemas.microsoft.com/office/drawing/2014/main" id="{1561AF78-ACC1-D542-CF7C-9090F06EC148}"/>
                </a:ext>
              </a:extLst>
            </p:cNvPr>
            <p:cNvSpPr txBox="1"/>
            <p:nvPr/>
          </p:nvSpPr>
          <p:spPr>
            <a:xfrm>
              <a:off x="496832" y="1124296"/>
              <a:ext cx="313937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sp>
        <p:nvSpPr>
          <p:cNvPr id="7" name="Hình chữ nhật: Góc Tròn 6">
            <a:extLst>
              <a:ext uri="{FF2B5EF4-FFF2-40B4-BE49-F238E27FC236}">
                <a16:creationId xmlns:a16="http://schemas.microsoft.com/office/drawing/2014/main" id="{C0734B32-C886-A35F-77BC-7C682B2F044F}"/>
              </a:ext>
            </a:extLst>
          </p:cNvPr>
          <p:cNvSpPr/>
          <p:nvPr/>
        </p:nvSpPr>
        <p:spPr>
          <a:xfrm>
            <a:off x="458672" y="3453544"/>
            <a:ext cx="10460036" cy="1668941"/>
          </a:xfrm>
          <a:custGeom>
            <a:avLst/>
            <a:gdLst>
              <a:gd name="connsiteX0" fmla="*/ 0 w 10460036"/>
              <a:gd name="connsiteY0" fmla="*/ 278162 h 1668941"/>
              <a:gd name="connsiteX1" fmla="*/ 278162 w 10460036"/>
              <a:gd name="connsiteY1" fmla="*/ 0 h 1668941"/>
              <a:gd name="connsiteX2" fmla="*/ 563622 w 10460036"/>
              <a:gd name="connsiteY2" fmla="*/ 0 h 1668941"/>
              <a:gd name="connsiteX3" fmla="*/ 948119 w 10460036"/>
              <a:gd name="connsiteY3" fmla="*/ 0 h 1668941"/>
              <a:gd name="connsiteX4" fmla="*/ 1431653 w 10460036"/>
              <a:gd name="connsiteY4" fmla="*/ 0 h 1668941"/>
              <a:gd name="connsiteX5" fmla="*/ 1816150 w 10460036"/>
              <a:gd name="connsiteY5" fmla="*/ 0 h 1668941"/>
              <a:gd name="connsiteX6" fmla="*/ 2497759 w 10460036"/>
              <a:gd name="connsiteY6" fmla="*/ 0 h 1668941"/>
              <a:gd name="connsiteX7" fmla="*/ 3278404 w 10460036"/>
              <a:gd name="connsiteY7" fmla="*/ 0 h 1668941"/>
              <a:gd name="connsiteX8" fmla="*/ 3860975 w 10460036"/>
              <a:gd name="connsiteY8" fmla="*/ 0 h 1668941"/>
              <a:gd name="connsiteX9" fmla="*/ 4542584 w 10460036"/>
              <a:gd name="connsiteY9" fmla="*/ 0 h 1668941"/>
              <a:gd name="connsiteX10" fmla="*/ 4927081 w 10460036"/>
              <a:gd name="connsiteY10" fmla="*/ 0 h 1668941"/>
              <a:gd name="connsiteX11" fmla="*/ 5509652 w 10460036"/>
              <a:gd name="connsiteY11" fmla="*/ 0 h 1668941"/>
              <a:gd name="connsiteX12" fmla="*/ 6191261 w 10460036"/>
              <a:gd name="connsiteY12" fmla="*/ 0 h 1668941"/>
              <a:gd name="connsiteX13" fmla="*/ 6971906 w 10460036"/>
              <a:gd name="connsiteY13" fmla="*/ 0 h 1668941"/>
              <a:gd name="connsiteX14" fmla="*/ 7257366 w 10460036"/>
              <a:gd name="connsiteY14" fmla="*/ 0 h 1668941"/>
              <a:gd name="connsiteX15" fmla="*/ 7641863 w 10460036"/>
              <a:gd name="connsiteY15" fmla="*/ 0 h 1668941"/>
              <a:gd name="connsiteX16" fmla="*/ 7927323 w 10460036"/>
              <a:gd name="connsiteY16" fmla="*/ 0 h 1668941"/>
              <a:gd name="connsiteX17" fmla="*/ 8410857 w 10460036"/>
              <a:gd name="connsiteY17" fmla="*/ 0 h 1668941"/>
              <a:gd name="connsiteX18" fmla="*/ 8696317 w 10460036"/>
              <a:gd name="connsiteY18" fmla="*/ 0 h 1668941"/>
              <a:gd name="connsiteX19" fmla="*/ 9179851 w 10460036"/>
              <a:gd name="connsiteY19" fmla="*/ 0 h 1668941"/>
              <a:gd name="connsiteX20" fmla="*/ 9564348 w 10460036"/>
              <a:gd name="connsiteY20" fmla="*/ 0 h 1668941"/>
              <a:gd name="connsiteX21" fmla="*/ 10181874 w 10460036"/>
              <a:gd name="connsiteY21" fmla="*/ 0 h 1668941"/>
              <a:gd name="connsiteX22" fmla="*/ 10460036 w 10460036"/>
              <a:gd name="connsiteY22" fmla="*/ 278162 h 1668941"/>
              <a:gd name="connsiteX23" fmla="*/ 10460036 w 10460036"/>
              <a:gd name="connsiteY23" fmla="*/ 834471 h 1668941"/>
              <a:gd name="connsiteX24" fmla="*/ 10460036 w 10460036"/>
              <a:gd name="connsiteY24" fmla="*/ 1390779 h 1668941"/>
              <a:gd name="connsiteX25" fmla="*/ 10181874 w 10460036"/>
              <a:gd name="connsiteY25" fmla="*/ 1668941 h 1668941"/>
              <a:gd name="connsiteX26" fmla="*/ 9698340 w 10460036"/>
              <a:gd name="connsiteY26" fmla="*/ 1668941 h 1668941"/>
              <a:gd name="connsiteX27" fmla="*/ 9016731 w 10460036"/>
              <a:gd name="connsiteY27" fmla="*/ 1668941 h 1668941"/>
              <a:gd name="connsiteX28" fmla="*/ 8731271 w 10460036"/>
              <a:gd name="connsiteY28" fmla="*/ 1668941 h 1668941"/>
              <a:gd name="connsiteX29" fmla="*/ 8148700 w 10460036"/>
              <a:gd name="connsiteY29" fmla="*/ 1668941 h 1668941"/>
              <a:gd name="connsiteX30" fmla="*/ 7467092 w 10460036"/>
              <a:gd name="connsiteY30" fmla="*/ 1668941 h 1668941"/>
              <a:gd name="connsiteX31" fmla="*/ 6785483 w 10460036"/>
              <a:gd name="connsiteY31" fmla="*/ 1668941 h 1668941"/>
              <a:gd name="connsiteX32" fmla="*/ 6103875 w 10460036"/>
              <a:gd name="connsiteY32" fmla="*/ 1668941 h 1668941"/>
              <a:gd name="connsiteX33" fmla="*/ 5620341 w 10460036"/>
              <a:gd name="connsiteY33" fmla="*/ 1668941 h 1668941"/>
              <a:gd name="connsiteX34" fmla="*/ 5037769 w 10460036"/>
              <a:gd name="connsiteY34" fmla="*/ 1668941 h 1668941"/>
              <a:gd name="connsiteX35" fmla="*/ 4257124 w 10460036"/>
              <a:gd name="connsiteY35" fmla="*/ 1668941 h 1668941"/>
              <a:gd name="connsiteX36" fmla="*/ 3476478 w 10460036"/>
              <a:gd name="connsiteY36" fmla="*/ 1668941 h 1668941"/>
              <a:gd name="connsiteX37" fmla="*/ 3091981 w 10460036"/>
              <a:gd name="connsiteY37" fmla="*/ 1668941 h 1668941"/>
              <a:gd name="connsiteX38" fmla="*/ 2707484 w 10460036"/>
              <a:gd name="connsiteY38" fmla="*/ 1668941 h 1668941"/>
              <a:gd name="connsiteX39" fmla="*/ 2422024 w 10460036"/>
              <a:gd name="connsiteY39" fmla="*/ 1668941 h 1668941"/>
              <a:gd name="connsiteX40" fmla="*/ 2037527 w 10460036"/>
              <a:gd name="connsiteY40" fmla="*/ 1668941 h 1668941"/>
              <a:gd name="connsiteX41" fmla="*/ 1454956 w 10460036"/>
              <a:gd name="connsiteY41" fmla="*/ 1668941 h 1668941"/>
              <a:gd name="connsiteX42" fmla="*/ 278162 w 10460036"/>
              <a:gd name="connsiteY42" fmla="*/ 1668941 h 1668941"/>
              <a:gd name="connsiteX43" fmla="*/ 0 w 10460036"/>
              <a:gd name="connsiteY43" fmla="*/ 1390779 h 1668941"/>
              <a:gd name="connsiteX44" fmla="*/ 0 w 10460036"/>
              <a:gd name="connsiteY44" fmla="*/ 867849 h 1668941"/>
              <a:gd name="connsiteX45" fmla="*/ 0 w 10460036"/>
              <a:gd name="connsiteY45" fmla="*/ 278162 h 16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60036" h="1668941" extrusionOk="0">
                <a:moveTo>
                  <a:pt x="0" y="278162"/>
                </a:moveTo>
                <a:cubicBezTo>
                  <a:pt x="15089" y="113189"/>
                  <a:pt x="149884" y="22765"/>
                  <a:pt x="278162" y="0"/>
                </a:cubicBezTo>
                <a:cubicBezTo>
                  <a:pt x="401058" y="-25118"/>
                  <a:pt x="492813" y="27192"/>
                  <a:pt x="563622" y="0"/>
                </a:cubicBezTo>
                <a:cubicBezTo>
                  <a:pt x="634431" y="-27192"/>
                  <a:pt x="757953" y="24833"/>
                  <a:pt x="948119" y="0"/>
                </a:cubicBezTo>
                <a:cubicBezTo>
                  <a:pt x="1138285" y="-24833"/>
                  <a:pt x="1266125" y="52515"/>
                  <a:pt x="1431653" y="0"/>
                </a:cubicBezTo>
                <a:cubicBezTo>
                  <a:pt x="1597181" y="-52515"/>
                  <a:pt x="1684388" y="16398"/>
                  <a:pt x="1816150" y="0"/>
                </a:cubicBezTo>
                <a:cubicBezTo>
                  <a:pt x="1947912" y="-16398"/>
                  <a:pt x="2186229" y="38922"/>
                  <a:pt x="2497759" y="0"/>
                </a:cubicBezTo>
                <a:cubicBezTo>
                  <a:pt x="2809289" y="-38922"/>
                  <a:pt x="3053117" y="15246"/>
                  <a:pt x="3278404" y="0"/>
                </a:cubicBezTo>
                <a:cubicBezTo>
                  <a:pt x="3503692" y="-15246"/>
                  <a:pt x="3658077" y="53935"/>
                  <a:pt x="3860975" y="0"/>
                </a:cubicBezTo>
                <a:cubicBezTo>
                  <a:pt x="4063873" y="-53935"/>
                  <a:pt x="4360161" y="21323"/>
                  <a:pt x="4542584" y="0"/>
                </a:cubicBezTo>
                <a:cubicBezTo>
                  <a:pt x="4725007" y="-21323"/>
                  <a:pt x="4754652" y="14292"/>
                  <a:pt x="4927081" y="0"/>
                </a:cubicBezTo>
                <a:cubicBezTo>
                  <a:pt x="5099510" y="-14292"/>
                  <a:pt x="5219793" y="7115"/>
                  <a:pt x="5509652" y="0"/>
                </a:cubicBezTo>
                <a:cubicBezTo>
                  <a:pt x="5799511" y="-7115"/>
                  <a:pt x="6051078" y="72964"/>
                  <a:pt x="6191261" y="0"/>
                </a:cubicBezTo>
                <a:cubicBezTo>
                  <a:pt x="6331444" y="-72964"/>
                  <a:pt x="6616601" y="88409"/>
                  <a:pt x="6971906" y="0"/>
                </a:cubicBezTo>
                <a:cubicBezTo>
                  <a:pt x="7327212" y="-88409"/>
                  <a:pt x="7182808" y="29679"/>
                  <a:pt x="7257366" y="0"/>
                </a:cubicBezTo>
                <a:cubicBezTo>
                  <a:pt x="7331924" y="-29679"/>
                  <a:pt x="7560457" y="10405"/>
                  <a:pt x="7641863" y="0"/>
                </a:cubicBezTo>
                <a:cubicBezTo>
                  <a:pt x="7723269" y="-10405"/>
                  <a:pt x="7810566" y="583"/>
                  <a:pt x="7927323" y="0"/>
                </a:cubicBezTo>
                <a:cubicBezTo>
                  <a:pt x="8044080" y="-583"/>
                  <a:pt x="8264872" y="49732"/>
                  <a:pt x="8410857" y="0"/>
                </a:cubicBezTo>
                <a:cubicBezTo>
                  <a:pt x="8556842" y="-49732"/>
                  <a:pt x="8571195" y="19883"/>
                  <a:pt x="8696317" y="0"/>
                </a:cubicBezTo>
                <a:cubicBezTo>
                  <a:pt x="8821439" y="-19883"/>
                  <a:pt x="9038035" y="34467"/>
                  <a:pt x="9179851" y="0"/>
                </a:cubicBezTo>
                <a:cubicBezTo>
                  <a:pt x="9321667" y="-34467"/>
                  <a:pt x="9408709" y="32734"/>
                  <a:pt x="9564348" y="0"/>
                </a:cubicBezTo>
                <a:cubicBezTo>
                  <a:pt x="9719987" y="-32734"/>
                  <a:pt x="10051922" y="63626"/>
                  <a:pt x="10181874" y="0"/>
                </a:cubicBezTo>
                <a:cubicBezTo>
                  <a:pt x="10316490" y="17873"/>
                  <a:pt x="10448263" y="81506"/>
                  <a:pt x="10460036" y="278162"/>
                </a:cubicBezTo>
                <a:cubicBezTo>
                  <a:pt x="10486253" y="518811"/>
                  <a:pt x="10407773" y="604881"/>
                  <a:pt x="10460036" y="834471"/>
                </a:cubicBezTo>
                <a:cubicBezTo>
                  <a:pt x="10512299" y="1064061"/>
                  <a:pt x="10435787" y="1222820"/>
                  <a:pt x="10460036" y="1390779"/>
                </a:cubicBezTo>
                <a:cubicBezTo>
                  <a:pt x="10447952" y="1504192"/>
                  <a:pt x="10307152" y="1674924"/>
                  <a:pt x="10181874" y="1668941"/>
                </a:cubicBezTo>
                <a:cubicBezTo>
                  <a:pt x="9968851" y="1711478"/>
                  <a:pt x="9795654" y="1637087"/>
                  <a:pt x="9698340" y="1668941"/>
                </a:cubicBezTo>
                <a:cubicBezTo>
                  <a:pt x="9601026" y="1700795"/>
                  <a:pt x="9168773" y="1637238"/>
                  <a:pt x="9016731" y="1668941"/>
                </a:cubicBezTo>
                <a:cubicBezTo>
                  <a:pt x="8864689" y="1700644"/>
                  <a:pt x="8842493" y="1654005"/>
                  <a:pt x="8731271" y="1668941"/>
                </a:cubicBezTo>
                <a:cubicBezTo>
                  <a:pt x="8620049" y="1683877"/>
                  <a:pt x="8393811" y="1627164"/>
                  <a:pt x="8148700" y="1668941"/>
                </a:cubicBezTo>
                <a:cubicBezTo>
                  <a:pt x="7903589" y="1710718"/>
                  <a:pt x="7746462" y="1620564"/>
                  <a:pt x="7467092" y="1668941"/>
                </a:cubicBezTo>
                <a:cubicBezTo>
                  <a:pt x="7187722" y="1717318"/>
                  <a:pt x="7123949" y="1665486"/>
                  <a:pt x="6785483" y="1668941"/>
                </a:cubicBezTo>
                <a:cubicBezTo>
                  <a:pt x="6447017" y="1672396"/>
                  <a:pt x="6352537" y="1618152"/>
                  <a:pt x="6103875" y="1668941"/>
                </a:cubicBezTo>
                <a:cubicBezTo>
                  <a:pt x="5855213" y="1719730"/>
                  <a:pt x="5858982" y="1612934"/>
                  <a:pt x="5620341" y="1668941"/>
                </a:cubicBezTo>
                <a:cubicBezTo>
                  <a:pt x="5381700" y="1724948"/>
                  <a:pt x="5270931" y="1657588"/>
                  <a:pt x="5037769" y="1668941"/>
                </a:cubicBezTo>
                <a:cubicBezTo>
                  <a:pt x="4804607" y="1680294"/>
                  <a:pt x="4636873" y="1639246"/>
                  <a:pt x="4257124" y="1668941"/>
                </a:cubicBezTo>
                <a:cubicBezTo>
                  <a:pt x="3877375" y="1698636"/>
                  <a:pt x="3834486" y="1616067"/>
                  <a:pt x="3476478" y="1668941"/>
                </a:cubicBezTo>
                <a:cubicBezTo>
                  <a:pt x="3118470" y="1721815"/>
                  <a:pt x="3177837" y="1625696"/>
                  <a:pt x="3091981" y="1668941"/>
                </a:cubicBezTo>
                <a:cubicBezTo>
                  <a:pt x="3006125" y="1712186"/>
                  <a:pt x="2856641" y="1642730"/>
                  <a:pt x="2707484" y="1668941"/>
                </a:cubicBezTo>
                <a:cubicBezTo>
                  <a:pt x="2558327" y="1695152"/>
                  <a:pt x="2562611" y="1658900"/>
                  <a:pt x="2422024" y="1668941"/>
                </a:cubicBezTo>
                <a:cubicBezTo>
                  <a:pt x="2281437" y="1678982"/>
                  <a:pt x="2164823" y="1639519"/>
                  <a:pt x="2037527" y="1668941"/>
                </a:cubicBezTo>
                <a:cubicBezTo>
                  <a:pt x="1910231" y="1698363"/>
                  <a:pt x="1620970" y="1636167"/>
                  <a:pt x="1454956" y="1668941"/>
                </a:cubicBezTo>
                <a:cubicBezTo>
                  <a:pt x="1288942" y="1701715"/>
                  <a:pt x="793866" y="1612726"/>
                  <a:pt x="278162" y="1668941"/>
                </a:cubicBezTo>
                <a:cubicBezTo>
                  <a:pt x="136901" y="1666255"/>
                  <a:pt x="-4122" y="1582803"/>
                  <a:pt x="0" y="1390779"/>
                </a:cubicBezTo>
                <a:cubicBezTo>
                  <a:pt x="-6294" y="1231088"/>
                  <a:pt x="15150" y="979440"/>
                  <a:pt x="0" y="867849"/>
                </a:cubicBezTo>
                <a:cubicBezTo>
                  <a:pt x="-15150" y="756258"/>
                  <a:pt x="57640" y="520379"/>
                  <a:pt x="0" y="278162"/>
                </a:cubicBezTo>
                <a:close/>
              </a:path>
            </a:pathLst>
          </a:custGeom>
          <a:noFill/>
          <a:ln w="57150">
            <a:noFill/>
            <a:prstDash val="lgDashDotDot"/>
            <a:extLst>
              <a:ext uri="{C807C97D-BFC1-408E-A445-0C87EB9F89A2}">
                <ask:lineSketchStyleProps xmlns:ask="http://schemas.microsoft.com/office/drawing/2018/sketchyshapes" sd="274523370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mj-lt"/>
              </a:rPr>
              <a:t>- Website:.................................................có liên quan và…………………..............</a:t>
            </a:r>
          </a:p>
        </p:txBody>
      </p:sp>
      <p:sp>
        <p:nvSpPr>
          <p:cNvPr id="9" name="Hình chữ nhật: Góc Tròn 8">
            <a:extLst>
              <a:ext uri="{FF2B5EF4-FFF2-40B4-BE49-F238E27FC236}">
                <a16:creationId xmlns:a16="http://schemas.microsoft.com/office/drawing/2014/main" id="{5899379D-D94C-4CFA-EBA4-8482B9C27650}"/>
              </a:ext>
            </a:extLst>
          </p:cNvPr>
          <p:cNvSpPr/>
          <p:nvPr/>
        </p:nvSpPr>
        <p:spPr>
          <a:xfrm>
            <a:off x="458672" y="4811234"/>
            <a:ext cx="10341091" cy="1668941"/>
          </a:xfrm>
          <a:custGeom>
            <a:avLst/>
            <a:gdLst>
              <a:gd name="connsiteX0" fmla="*/ 0 w 10341091"/>
              <a:gd name="connsiteY0" fmla="*/ 278162 h 1668941"/>
              <a:gd name="connsiteX1" fmla="*/ 278162 w 10341091"/>
              <a:gd name="connsiteY1" fmla="*/ 0 h 1668941"/>
              <a:gd name="connsiteX2" fmla="*/ 560194 w 10341091"/>
              <a:gd name="connsiteY2" fmla="*/ 0 h 1668941"/>
              <a:gd name="connsiteX3" fmla="*/ 940073 w 10341091"/>
              <a:gd name="connsiteY3" fmla="*/ 0 h 1668941"/>
              <a:gd name="connsiteX4" fmla="*/ 1417800 w 10341091"/>
              <a:gd name="connsiteY4" fmla="*/ 0 h 1668941"/>
              <a:gd name="connsiteX5" fmla="*/ 1797679 w 10341091"/>
              <a:gd name="connsiteY5" fmla="*/ 0 h 1668941"/>
              <a:gd name="connsiteX6" fmla="*/ 2471101 w 10341091"/>
              <a:gd name="connsiteY6" fmla="*/ 0 h 1668941"/>
              <a:gd name="connsiteX7" fmla="*/ 3242371 w 10341091"/>
              <a:gd name="connsiteY7" fmla="*/ 0 h 1668941"/>
              <a:gd name="connsiteX8" fmla="*/ 3817945 w 10341091"/>
              <a:gd name="connsiteY8" fmla="*/ 0 h 1668941"/>
              <a:gd name="connsiteX9" fmla="*/ 4491368 w 10341091"/>
              <a:gd name="connsiteY9" fmla="*/ 0 h 1668941"/>
              <a:gd name="connsiteX10" fmla="*/ 4871247 w 10341091"/>
              <a:gd name="connsiteY10" fmla="*/ 0 h 1668941"/>
              <a:gd name="connsiteX11" fmla="*/ 5446821 w 10341091"/>
              <a:gd name="connsiteY11" fmla="*/ 0 h 1668941"/>
              <a:gd name="connsiteX12" fmla="*/ 6120243 w 10341091"/>
              <a:gd name="connsiteY12" fmla="*/ 0 h 1668941"/>
              <a:gd name="connsiteX13" fmla="*/ 6891513 w 10341091"/>
              <a:gd name="connsiteY13" fmla="*/ 0 h 1668941"/>
              <a:gd name="connsiteX14" fmla="*/ 7173545 w 10341091"/>
              <a:gd name="connsiteY14" fmla="*/ 0 h 1668941"/>
              <a:gd name="connsiteX15" fmla="*/ 7553424 w 10341091"/>
              <a:gd name="connsiteY15" fmla="*/ 0 h 1668941"/>
              <a:gd name="connsiteX16" fmla="*/ 7835456 w 10341091"/>
              <a:gd name="connsiteY16" fmla="*/ 0 h 1668941"/>
              <a:gd name="connsiteX17" fmla="*/ 8313182 w 10341091"/>
              <a:gd name="connsiteY17" fmla="*/ 0 h 1668941"/>
              <a:gd name="connsiteX18" fmla="*/ 8595214 w 10341091"/>
              <a:gd name="connsiteY18" fmla="*/ 0 h 1668941"/>
              <a:gd name="connsiteX19" fmla="*/ 9072941 w 10341091"/>
              <a:gd name="connsiteY19" fmla="*/ 0 h 1668941"/>
              <a:gd name="connsiteX20" fmla="*/ 9452820 w 10341091"/>
              <a:gd name="connsiteY20" fmla="*/ 0 h 1668941"/>
              <a:gd name="connsiteX21" fmla="*/ 10062929 w 10341091"/>
              <a:gd name="connsiteY21" fmla="*/ 0 h 1668941"/>
              <a:gd name="connsiteX22" fmla="*/ 10341091 w 10341091"/>
              <a:gd name="connsiteY22" fmla="*/ 278162 h 1668941"/>
              <a:gd name="connsiteX23" fmla="*/ 10341091 w 10341091"/>
              <a:gd name="connsiteY23" fmla="*/ 834471 h 1668941"/>
              <a:gd name="connsiteX24" fmla="*/ 10341091 w 10341091"/>
              <a:gd name="connsiteY24" fmla="*/ 1390779 h 1668941"/>
              <a:gd name="connsiteX25" fmla="*/ 10062929 w 10341091"/>
              <a:gd name="connsiteY25" fmla="*/ 1668941 h 1668941"/>
              <a:gd name="connsiteX26" fmla="*/ 9585202 w 10341091"/>
              <a:gd name="connsiteY26" fmla="*/ 1668941 h 1668941"/>
              <a:gd name="connsiteX27" fmla="*/ 8911780 w 10341091"/>
              <a:gd name="connsiteY27" fmla="*/ 1668941 h 1668941"/>
              <a:gd name="connsiteX28" fmla="*/ 8629748 w 10341091"/>
              <a:gd name="connsiteY28" fmla="*/ 1668941 h 1668941"/>
              <a:gd name="connsiteX29" fmla="*/ 8054174 w 10341091"/>
              <a:gd name="connsiteY29" fmla="*/ 1668941 h 1668941"/>
              <a:gd name="connsiteX30" fmla="*/ 7380752 w 10341091"/>
              <a:gd name="connsiteY30" fmla="*/ 1668941 h 1668941"/>
              <a:gd name="connsiteX31" fmla="*/ 6707329 w 10341091"/>
              <a:gd name="connsiteY31" fmla="*/ 1668941 h 1668941"/>
              <a:gd name="connsiteX32" fmla="*/ 6033907 w 10341091"/>
              <a:gd name="connsiteY32" fmla="*/ 1668941 h 1668941"/>
              <a:gd name="connsiteX33" fmla="*/ 5556180 w 10341091"/>
              <a:gd name="connsiteY33" fmla="*/ 1668941 h 1668941"/>
              <a:gd name="connsiteX34" fmla="*/ 4980606 w 10341091"/>
              <a:gd name="connsiteY34" fmla="*/ 1668941 h 1668941"/>
              <a:gd name="connsiteX35" fmla="*/ 4209336 w 10341091"/>
              <a:gd name="connsiteY35" fmla="*/ 1668941 h 1668941"/>
              <a:gd name="connsiteX36" fmla="*/ 3438066 w 10341091"/>
              <a:gd name="connsiteY36" fmla="*/ 1668941 h 1668941"/>
              <a:gd name="connsiteX37" fmla="*/ 3058187 w 10341091"/>
              <a:gd name="connsiteY37" fmla="*/ 1668941 h 1668941"/>
              <a:gd name="connsiteX38" fmla="*/ 2678308 w 10341091"/>
              <a:gd name="connsiteY38" fmla="*/ 1668941 h 1668941"/>
              <a:gd name="connsiteX39" fmla="*/ 2396276 w 10341091"/>
              <a:gd name="connsiteY39" fmla="*/ 1668941 h 1668941"/>
              <a:gd name="connsiteX40" fmla="*/ 2016397 w 10341091"/>
              <a:gd name="connsiteY40" fmla="*/ 1668941 h 1668941"/>
              <a:gd name="connsiteX41" fmla="*/ 1440823 w 10341091"/>
              <a:gd name="connsiteY41" fmla="*/ 1668941 h 1668941"/>
              <a:gd name="connsiteX42" fmla="*/ 278162 w 10341091"/>
              <a:gd name="connsiteY42" fmla="*/ 1668941 h 1668941"/>
              <a:gd name="connsiteX43" fmla="*/ 0 w 10341091"/>
              <a:gd name="connsiteY43" fmla="*/ 1390779 h 1668941"/>
              <a:gd name="connsiteX44" fmla="*/ 0 w 10341091"/>
              <a:gd name="connsiteY44" fmla="*/ 867849 h 1668941"/>
              <a:gd name="connsiteX45" fmla="*/ 0 w 10341091"/>
              <a:gd name="connsiteY45" fmla="*/ 278162 h 16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41091" h="1668941" extrusionOk="0">
                <a:moveTo>
                  <a:pt x="0" y="278162"/>
                </a:moveTo>
                <a:cubicBezTo>
                  <a:pt x="15089" y="113189"/>
                  <a:pt x="149884" y="22765"/>
                  <a:pt x="278162" y="0"/>
                </a:cubicBezTo>
                <a:cubicBezTo>
                  <a:pt x="357608" y="-30530"/>
                  <a:pt x="497347" y="15216"/>
                  <a:pt x="560194" y="0"/>
                </a:cubicBezTo>
                <a:cubicBezTo>
                  <a:pt x="623041" y="-15216"/>
                  <a:pt x="810674" y="3850"/>
                  <a:pt x="940073" y="0"/>
                </a:cubicBezTo>
                <a:cubicBezTo>
                  <a:pt x="1069472" y="-3850"/>
                  <a:pt x="1199363" y="40478"/>
                  <a:pt x="1417800" y="0"/>
                </a:cubicBezTo>
                <a:cubicBezTo>
                  <a:pt x="1636237" y="-40478"/>
                  <a:pt x="1654666" y="23929"/>
                  <a:pt x="1797679" y="0"/>
                </a:cubicBezTo>
                <a:cubicBezTo>
                  <a:pt x="1940692" y="-23929"/>
                  <a:pt x="2304698" y="64248"/>
                  <a:pt x="2471101" y="0"/>
                </a:cubicBezTo>
                <a:cubicBezTo>
                  <a:pt x="2637504" y="-64248"/>
                  <a:pt x="2910481" y="63639"/>
                  <a:pt x="3242371" y="0"/>
                </a:cubicBezTo>
                <a:cubicBezTo>
                  <a:pt x="3574261" y="-63639"/>
                  <a:pt x="3653806" y="33071"/>
                  <a:pt x="3817945" y="0"/>
                </a:cubicBezTo>
                <a:cubicBezTo>
                  <a:pt x="3982084" y="-33071"/>
                  <a:pt x="4346810" y="34259"/>
                  <a:pt x="4491368" y="0"/>
                </a:cubicBezTo>
                <a:cubicBezTo>
                  <a:pt x="4635926" y="-34259"/>
                  <a:pt x="4701060" y="20197"/>
                  <a:pt x="4871247" y="0"/>
                </a:cubicBezTo>
                <a:cubicBezTo>
                  <a:pt x="5041434" y="-20197"/>
                  <a:pt x="5316791" y="34742"/>
                  <a:pt x="5446821" y="0"/>
                </a:cubicBezTo>
                <a:cubicBezTo>
                  <a:pt x="5576851" y="-34742"/>
                  <a:pt x="5962831" y="30191"/>
                  <a:pt x="6120243" y="0"/>
                </a:cubicBezTo>
                <a:cubicBezTo>
                  <a:pt x="6277655" y="-30191"/>
                  <a:pt x="6632967" y="50103"/>
                  <a:pt x="6891513" y="0"/>
                </a:cubicBezTo>
                <a:cubicBezTo>
                  <a:pt x="7150059" y="-50103"/>
                  <a:pt x="7114131" y="22184"/>
                  <a:pt x="7173545" y="0"/>
                </a:cubicBezTo>
                <a:cubicBezTo>
                  <a:pt x="7232959" y="-22184"/>
                  <a:pt x="7368822" y="45546"/>
                  <a:pt x="7553424" y="0"/>
                </a:cubicBezTo>
                <a:cubicBezTo>
                  <a:pt x="7738026" y="-45546"/>
                  <a:pt x="7778689" y="5877"/>
                  <a:pt x="7835456" y="0"/>
                </a:cubicBezTo>
                <a:cubicBezTo>
                  <a:pt x="7892223" y="-5877"/>
                  <a:pt x="8090298" y="10709"/>
                  <a:pt x="8313182" y="0"/>
                </a:cubicBezTo>
                <a:cubicBezTo>
                  <a:pt x="8536066" y="-10709"/>
                  <a:pt x="8482145" y="4132"/>
                  <a:pt x="8595214" y="0"/>
                </a:cubicBezTo>
                <a:cubicBezTo>
                  <a:pt x="8708283" y="-4132"/>
                  <a:pt x="8945592" y="8175"/>
                  <a:pt x="9072941" y="0"/>
                </a:cubicBezTo>
                <a:cubicBezTo>
                  <a:pt x="9200290" y="-8175"/>
                  <a:pt x="9311331" y="30229"/>
                  <a:pt x="9452820" y="0"/>
                </a:cubicBezTo>
                <a:cubicBezTo>
                  <a:pt x="9594309" y="-30229"/>
                  <a:pt x="9925052" y="32530"/>
                  <a:pt x="10062929" y="0"/>
                </a:cubicBezTo>
                <a:cubicBezTo>
                  <a:pt x="10197545" y="17873"/>
                  <a:pt x="10329318" y="81506"/>
                  <a:pt x="10341091" y="278162"/>
                </a:cubicBezTo>
                <a:cubicBezTo>
                  <a:pt x="10367308" y="518811"/>
                  <a:pt x="10288828" y="604881"/>
                  <a:pt x="10341091" y="834471"/>
                </a:cubicBezTo>
                <a:cubicBezTo>
                  <a:pt x="10393354" y="1064061"/>
                  <a:pt x="10316842" y="1222820"/>
                  <a:pt x="10341091" y="1390779"/>
                </a:cubicBezTo>
                <a:cubicBezTo>
                  <a:pt x="10329007" y="1504192"/>
                  <a:pt x="10188207" y="1674924"/>
                  <a:pt x="10062929" y="1668941"/>
                </a:cubicBezTo>
                <a:cubicBezTo>
                  <a:pt x="9965262" y="1700456"/>
                  <a:pt x="9759447" y="1612542"/>
                  <a:pt x="9585202" y="1668941"/>
                </a:cubicBezTo>
                <a:cubicBezTo>
                  <a:pt x="9410957" y="1725340"/>
                  <a:pt x="9129813" y="1645745"/>
                  <a:pt x="8911780" y="1668941"/>
                </a:cubicBezTo>
                <a:cubicBezTo>
                  <a:pt x="8693747" y="1692137"/>
                  <a:pt x="8686214" y="1647103"/>
                  <a:pt x="8629748" y="1668941"/>
                </a:cubicBezTo>
                <a:cubicBezTo>
                  <a:pt x="8573282" y="1690779"/>
                  <a:pt x="8175339" y="1638894"/>
                  <a:pt x="8054174" y="1668941"/>
                </a:cubicBezTo>
                <a:cubicBezTo>
                  <a:pt x="7933009" y="1698988"/>
                  <a:pt x="7619349" y="1590790"/>
                  <a:pt x="7380752" y="1668941"/>
                </a:cubicBezTo>
                <a:cubicBezTo>
                  <a:pt x="7142155" y="1747092"/>
                  <a:pt x="6991507" y="1656749"/>
                  <a:pt x="6707329" y="1668941"/>
                </a:cubicBezTo>
                <a:cubicBezTo>
                  <a:pt x="6423151" y="1681133"/>
                  <a:pt x="6255639" y="1618383"/>
                  <a:pt x="6033907" y="1668941"/>
                </a:cubicBezTo>
                <a:cubicBezTo>
                  <a:pt x="5812175" y="1719499"/>
                  <a:pt x="5766458" y="1630644"/>
                  <a:pt x="5556180" y="1668941"/>
                </a:cubicBezTo>
                <a:cubicBezTo>
                  <a:pt x="5345902" y="1707238"/>
                  <a:pt x="5261219" y="1619991"/>
                  <a:pt x="4980606" y="1668941"/>
                </a:cubicBezTo>
                <a:cubicBezTo>
                  <a:pt x="4699993" y="1717891"/>
                  <a:pt x="4469168" y="1598462"/>
                  <a:pt x="4209336" y="1668941"/>
                </a:cubicBezTo>
                <a:cubicBezTo>
                  <a:pt x="3949504" y="1739420"/>
                  <a:pt x="3768546" y="1654146"/>
                  <a:pt x="3438066" y="1668941"/>
                </a:cubicBezTo>
                <a:cubicBezTo>
                  <a:pt x="3107586" y="1683736"/>
                  <a:pt x="3244423" y="1632299"/>
                  <a:pt x="3058187" y="1668941"/>
                </a:cubicBezTo>
                <a:cubicBezTo>
                  <a:pt x="2871951" y="1705583"/>
                  <a:pt x="2848244" y="1625127"/>
                  <a:pt x="2678308" y="1668941"/>
                </a:cubicBezTo>
                <a:cubicBezTo>
                  <a:pt x="2508372" y="1712755"/>
                  <a:pt x="2473664" y="1652666"/>
                  <a:pt x="2396276" y="1668941"/>
                </a:cubicBezTo>
                <a:cubicBezTo>
                  <a:pt x="2318888" y="1685216"/>
                  <a:pt x="2103260" y="1624500"/>
                  <a:pt x="2016397" y="1668941"/>
                </a:cubicBezTo>
                <a:cubicBezTo>
                  <a:pt x="1929534" y="1713382"/>
                  <a:pt x="1591729" y="1601910"/>
                  <a:pt x="1440823" y="1668941"/>
                </a:cubicBezTo>
                <a:cubicBezTo>
                  <a:pt x="1289917" y="1735972"/>
                  <a:pt x="789582" y="1666979"/>
                  <a:pt x="278162" y="1668941"/>
                </a:cubicBezTo>
                <a:cubicBezTo>
                  <a:pt x="136901" y="1666255"/>
                  <a:pt x="-4122" y="1582803"/>
                  <a:pt x="0" y="1390779"/>
                </a:cubicBezTo>
                <a:cubicBezTo>
                  <a:pt x="-6294" y="1231088"/>
                  <a:pt x="15150" y="979440"/>
                  <a:pt x="0" y="867849"/>
                </a:cubicBezTo>
                <a:cubicBezTo>
                  <a:pt x="-15150" y="756258"/>
                  <a:pt x="57640" y="520379"/>
                  <a:pt x="0" y="278162"/>
                </a:cubicBezTo>
                <a:close/>
              </a:path>
            </a:pathLst>
          </a:custGeom>
          <a:noFill/>
          <a:ln w="57150">
            <a:noFill/>
            <a:prstDash val="lgDashDotDot"/>
            <a:extLst>
              <a:ext uri="{C807C97D-BFC1-408E-A445-0C87EB9F89A2}">
                <ask:lineSketchStyleProps xmlns:ask="http://schemas.microsoft.com/office/drawing/2018/sketchyshapes" sd="274523370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mj-lt"/>
              </a:rPr>
              <a:t>- Địa chỉ Website là dòng chữ bắt đầu bằng ……………………...được dùng để…………………..</a:t>
            </a:r>
            <a:endParaRPr lang="en-US" sz="3600">
              <a:solidFill>
                <a:schemeClr val="tx1"/>
              </a:solidFill>
              <a:latin typeface="+mj-lt"/>
            </a:endParaRPr>
          </a:p>
        </p:txBody>
      </p:sp>
      <p:sp>
        <p:nvSpPr>
          <p:cNvPr id="11" name="Hộp Văn bản 10">
            <a:extLst>
              <a:ext uri="{FF2B5EF4-FFF2-40B4-BE49-F238E27FC236}">
                <a16:creationId xmlns:a16="http://schemas.microsoft.com/office/drawing/2014/main" id="{79490933-852B-5409-53E6-7A1D8BA35FDF}"/>
              </a:ext>
            </a:extLst>
          </p:cNvPr>
          <p:cNvSpPr txBox="1"/>
          <p:nvPr/>
        </p:nvSpPr>
        <p:spPr>
          <a:xfrm>
            <a:off x="457671" y="3092248"/>
            <a:ext cx="4590247" cy="584775"/>
          </a:xfrm>
          <a:prstGeom prst="rect">
            <a:avLst/>
          </a:prstGeom>
          <a:noFill/>
        </p:spPr>
        <p:txBody>
          <a:bodyPr wrap="square">
            <a:spAutoFit/>
          </a:bodyPr>
          <a:lstStyle/>
          <a:p>
            <a:r>
              <a:rPr lang="vi-VN" sz="3200">
                <a:solidFill>
                  <a:srgbClr val="FF0070"/>
                </a:solidFill>
                <a:latin typeface="+mj-lt"/>
              </a:rPr>
              <a:t>tập hợp các trang Web</a:t>
            </a:r>
            <a:endParaRPr lang="en-US" sz="2800">
              <a:solidFill>
                <a:srgbClr val="FF0070"/>
              </a:solidFill>
            </a:endParaRPr>
          </a:p>
        </p:txBody>
      </p:sp>
      <p:sp>
        <p:nvSpPr>
          <p:cNvPr id="13" name="Hộp Văn bản 12">
            <a:extLst>
              <a:ext uri="{FF2B5EF4-FFF2-40B4-BE49-F238E27FC236}">
                <a16:creationId xmlns:a16="http://schemas.microsoft.com/office/drawing/2014/main" id="{73105498-9EF9-852F-DB37-81409B315BDB}"/>
              </a:ext>
            </a:extLst>
          </p:cNvPr>
          <p:cNvSpPr txBox="1"/>
          <p:nvPr/>
        </p:nvSpPr>
        <p:spPr>
          <a:xfrm>
            <a:off x="5684904" y="2420048"/>
            <a:ext cx="4782278" cy="584775"/>
          </a:xfrm>
          <a:prstGeom prst="rect">
            <a:avLst/>
          </a:prstGeom>
          <a:noFill/>
        </p:spPr>
        <p:txBody>
          <a:bodyPr wrap="square">
            <a:spAutoFit/>
          </a:bodyPr>
          <a:lstStyle/>
          <a:p>
            <a:r>
              <a:rPr lang="vi-VN" sz="3200">
                <a:solidFill>
                  <a:srgbClr val="FF0070"/>
                </a:solidFill>
                <a:latin typeface="+mj-lt"/>
              </a:rPr>
              <a:t>được gắn cùng một địa chỉ.</a:t>
            </a:r>
            <a:endParaRPr lang="en-US" sz="2800">
              <a:solidFill>
                <a:srgbClr val="FF0070"/>
              </a:solidFill>
            </a:endParaRPr>
          </a:p>
        </p:txBody>
      </p:sp>
      <p:sp>
        <p:nvSpPr>
          <p:cNvPr id="15" name="Hộp Văn bản 14">
            <a:extLst>
              <a:ext uri="{FF2B5EF4-FFF2-40B4-BE49-F238E27FC236}">
                <a16:creationId xmlns:a16="http://schemas.microsoft.com/office/drawing/2014/main" id="{6AB1BEE5-4AB7-3B79-4E8A-200FCF848DA5}"/>
              </a:ext>
            </a:extLst>
          </p:cNvPr>
          <p:cNvSpPr txBox="1"/>
          <p:nvPr/>
        </p:nvSpPr>
        <p:spPr>
          <a:xfrm>
            <a:off x="789916" y="2440271"/>
            <a:ext cx="3778367"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a:solidFill>
                  <a:srgbClr val="FF0070"/>
                </a:solidFill>
                <a:latin typeface="+mj-lt"/>
              </a:rPr>
              <a:t>http:// hoặc https:// </a:t>
            </a:r>
            <a:endParaRPr lang="en-US" sz="2800">
              <a:solidFill>
                <a:srgbClr val="FF0070"/>
              </a:solidFill>
            </a:endParaRPr>
          </a:p>
        </p:txBody>
      </p:sp>
      <p:sp>
        <p:nvSpPr>
          <p:cNvPr id="17" name="Hộp Văn bản 16">
            <a:extLst>
              <a:ext uri="{FF2B5EF4-FFF2-40B4-BE49-F238E27FC236}">
                <a16:creationId xmlns:a16="http://schemas.microsoft.com/office/drawing/2014/main" id="{71657321-E7F7-82BE-CA83-4C8600BDD589}"/>
              </a:ext>
            </a:extLst>
          </p:cNvPr>
          <p:cNvSpPr txBox="1"/>
          <p:nvPr/>
        </p:nvSpPr>
        <p:spPr>
          <a:xfrm>
            <a:off x="6181725" y="3092249"/>
            <a:ext cx="4160367" cy="584775"/>
          </a:xfrm>
          <a:prstGeom prst="rect">
            <a:avLst/>
          </a:prstGeom>
          <a:noFill/>
        </p:spPr>
        <p:txBody>
          <a:bodyPr wrap="square">
            <a:spAutoFit/>
          </a:bodyPr>
          <a:lstStyle/>
          <a:p>
            <a:r>
              <a:rPr lang="vi-VN" sz="3200">
                <a:solidFill>
                  <a:srgbClr val="FF0070"/>
                </a:solidFill>
                <a:latin typeface="+mj-lt"/>
              </a:rPr>
              <a:t>truy cập tới Website</a:t>
            </a:r>
            <a:endParaRPr lang="en-US" sz="2800">
              <a:solidFill>
                <a:srgbClr val="FF0070"/>
              </a:solidFill>
            </a:endParaRPr>
          </a:p>
        </p:txBody>
      </p:sp>
      <p:sp>
        <p:nvSpPr>
          <p:cNvPr id="18" name="Rectangle: Rounded Corners 123">
            <a:extLst>
              <a:ext uri="{FF2B5EF4-FFF2-40B4-BE49-F238E27FC236}">
                <a16:creationId xmlns:a16="http://schemas.microsoft.com/office/drawing/2014/main" id="{E04D2357-B71E-4714-790D-591363A55F3A}"/>
              </a:ext>
            </a:extLst>
          </p:cNvPr>
          <p:cNvSpPr/>
          <p:nvPr/>
        </p:nvSpPr>
        <p:spPr>
          <a:xfrm>
            <a:off x="1136545" y="1392687"/>
            <a:ext cx="8375020" cy="923330"/>
          </a:xfrm>
          <a:prstGeom prst="roundRect">
            <a:avLst/>
          </a:prstGeom>
          <a:no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2060"/>
                </a:solidFill>
                <a:latin typeface="Times New Roman" panose="02020603050405020304" pitchFamily="18" charset="0"/>
                <a:cs typeface="Times New Roman" panose="02020603050405020304" pitchFamily="18" charset="0"/>
              </a:rPr>
              <a:t>Điền cụm từ thích hợp vào chỗ trống:</a:t>
            </a:r>
          </a:p>
        </p:txBody>
      </p:sp>
    </p:spTree>
    <p:custDataLst>
      <p:tags r:id="rId1"/>
    </p:custDataLst>
    <p:extLst>
      <p:ext uri="{BB962C8B-B14F-4D97-AF65-F5344CB8AC3E}">
        <p14:creationId xmlns:p14="http://schemas.microsoft.com/office/powerpoint/2010/main" val="3967616277"/>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5321 -0.01886 L 0.16213 -0.01886 C 0.21108 -0.01886 0.2715 0.00662 0.2715 0.02769 L 0.2715 0.07448 " pathEditMode="relative" rAng="0" ptsTypes="AAAA">
                                      <p:cBhvr>
                                        <p:cTn id="6" dur="2000" fill="hold"/>
                                        <p:tgtEl>
                                          <p:spTgt spid="11"/>
                                        </p:tgtEl>
                                        <p:attrNameLst>
                                          <p:attrName>ppt_x</p:attrName>
                                          <p:attrName>ppt_y</p:attrName>
                                        </p:attrNameLst>
                                      </p:cBhvr>
                                      <p:rCtr x="10907" y="4655"/>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1.65809E-6 -2.07741E-6 L -0.20726 -2.07741E-6 C -0.30002 -2.07741E-6 -0.41438 0.07423 -0.41438 0.13425 L -0.41438 0.26948 " pathEditMode="relative" rAng="0" ptsTypes="AAAA">
                                      <p:cBhvr>
                                        <p:cTn id="10" dur="2000" fill="hold"/>
                                        <p:tgtEl>
                                          <p:spTgt spid="13"/>
                                        </p:tgtEl>
                                        <p:attrNameLst>
                                          <p:attrName>ppt_x</p:attrName>
                                          <p:attrName>ppt_y</p:attrName>
                                        </p:attrNameLst>
                                      </p:cBhvr>
                                      <p:rCtr x="-20726" y="13474"/>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4.17316E-6 2.94463E-6 L 0.00514 2.94463E-6 C 0.00749 2.94463E-6 0.01043 0.13253 0.01043 0.23959 L 0.01043 0.48015 " pathEditMode="relative" rAng="0" ptsTypes="AAAA">
                                      <p:cBhvr>
                                        <p:cTn id="14" dur="2000" fill="hold"/>
                                        <p:tgtEl>
                                          <p:spTgt spid="15"/>
                                        </p:tgtEl>
                                        <p:attrNameLst>
                                          <p:attrName>ppt_x</p:attrName>
                                          <p:attrName>ppt_y</p:attrName>
                                        </p:attrNameLst>
                                      </p:cBhvr>
                                      <p:rCtr x="514" y="24008"/>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grpId="0" nodeType="clickEffect">
                                  <p:stCondLst>
                                    <p:cond delay="0"/>
                                  </p:stCondLst>
                                  <p:childTnLst>
                                    <p:animMotion origin="layout" path="M 0.00264 -2.99363E-6 L 0.0438 -2.99363E-6 C 0.06232 -2.99363E-6 0.08525 0.10534 0.08525 0.19084 L 0.08525 0.38266 " pathEditMode="relative" rAng="0" ptsTypes="AAAA">
                                      <p:cBhvr>
                                        <p:cTn id="18" dur="2000" fill="hold"/>
                                        <p:tgtEl>
                                          <p:spTgt spid="17"/>
                                        </p:tgtEl>
                                        <p:attrNameLst>
                                          <p:attrName>ppt_x</p:attrName>
                                          <p:attrName>ppt_y</p:attrName>
                                        </p:attrNameLst>
                                      </p:cBhvr>
                                      <p:rCtr x="4131" y="191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sp>
        <p:nvSpPr>
          <p:cNvPr id="3" name="TextBox 45">
            <a:extLst>
              <a:ext uri="{FF2B5EF4-FFF2-40B4-BE49-F238E27FC236}">
                <a16:creationId xmlns:a16="http://schemas.microsoft.com/office/drawing/2014/main" id="{B4C1637E-D907-45C7-B4B5-787D545C7F63}"/>
              </a:ext>
            </a:extLst>
          </p:cNvPr>
          <p:cNvSpPr txBox="1"/>
          <p:nvPr/>
        </p:nvSpPr>
        <p:spPr>
          <a:xfrm>
            <a:off x="486402" y="913223"/>
            <a:ext cx="4138899" cy="6579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nvGrpSpPr>
          <p:cNvPr id="4" name="Group 6">
            <a:extLst>
              <a:ext uri="{FF2B5EF4-FFF2-40B4-BE49-F238E27FC236}">
                <a16:creationId xmlns:a16="http://schemas.microsoft.com/office/drawing/2014/main" id="{AFC2AB11-164D-BB7E-D061-B6C017F745A6}"/>
              </a:ext>
            </a:extLst>
          </p:cNvPr>
          <p:cNvGrpSpPr/>
          <p:nvPr/>
        </p:nvGrpSpPr>
        <p:grpSpPr>
          <a:xfrm>
            <a:off x="218412" y="913223"/>
            <a:ext cx="4896089" cy="657923"/>
            <a:chOff x="293561" y="1124296"/>
            <a:chExt cx="3713701" cy="1077218"/>
          </a:xfrm>
        </p:grpSpPr>
        <p:sp>
          <p:nvSpPr>
            <p:cNvPr id="5" name="Rectangle: Rounded Corners 44">
              <a:extLst>
                <a:ext uri="{FF2B5EF4-FFF2-40B4-BE49-F238E27FC236}">
                  <a16:creationId xmlns:a16="http://schemas.microsoft.com/office/drawing/2014/main" id="{F7631F67-4393-009F-58D6-4FB8B18AB418}"/>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45">
              <a:extLst>
                <a:ext uri="{FF2B5EF4-FFF2-40B4-BE49-F238E27FC236}">
                  <a16:creationId xmlns:a16="http://schemas.microsoft.com/office/drawing/2014/main" id="{1561AF78-ACC1-D542-CF7C-9090F06EC148}"/>
                </a:ext>
              </a:extLst>
            </p:cNvPr>
            <p:cNvSpPr txBox="1"/>
            <p:nvPr/>
          </p:nvSpPr>
          <p:spPr>
            <a:xfrm>
              <a:off x="496832" y="1124296"/>
              <a:ext cx="313937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grpSp>
        <p:nvGrpSpPr>
          <p:cNvPr id="10" name="Google Shape;361;p37">
            <a:extLst>
              <a:ext uri="{FF2B5EF4-FFF2-40B4-BE49-F238E27FC236}">
                <a16:creationId xmlns:a16="http://schemas.microsoft.com/office/drawing/2014/main" id="{F763D0B9-DA51-4B22-70B6-B2953AFFE3C0}"/>
              </a:ext>
            </a:extLst>
          </p:cNvPr>
          <p:cNvGrpSpPr/>
          <p:nvPr/>
        </p:nvGrpSpPr>
        <p:grpSpPr>
          <a:xfrm>
            <a:off x="1012887" y="3589674"/>
            <a:ext cx="2678487" cy="2327559"/>
            <a:chOff x="-2314175" y="910675"/>
            <a:chExt cx="2012875" cy="1733025"/>
          </a:xfrm>
        </p:grpSpPr>
        <p:sp>
          <p:nvSpPr>
            <p:cNvPr id="11" name="Google Shape;362;p37">
              <a:extLst>
                <a:ext uri="{FF2B5EF4-FFF2-40B4-BE49-F238E27FC236}">
                  <a16:creationId xmlns:a16="http://schemas.microsoft.com/office/drawing/2014/main" id="{DA389E55-C16D-5F1D-A0E9-F4C57016ACB8}"/>
                </a:ext>
              </a:extLst>
            </p:cNvPr>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 name="Google Shape;363;p37">
              <a:extLst>
                <a:ext uri="{FF2B5EF4-FFF2-40B4-BE49-F238E27FC236}">
                  <a16:creationId xmlns:a16="http://schemas.microsoft.com/office/drawing/2014/main" id="{3B39FC1C-CCF0-64A3-E8AE-D97F0A261FBD}"/>
                </a:ext>
              </a:extLst>
            </p:cNvPr>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364;p37">
              <a:extLst>
                <a:ext uri="{FF2B5EF4-FFF2-40B4-BE49-F238E27FC236}">
                  <a16:creationId xmlns:a16="http://schemas.microsoft.com/office/drawing/2014/main" id="{822CEB21-A825-975A-B213-610DBD94B5B1}"/>
                </a:ext>
              </a:extLst>
            </p:cNvPr>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4" name="Google Shape;365;p37">
              <a:extLst>
                <a:ext uri="{FF2B5EF4-FFF2-40B4-BE49-F238E27FC236}">
                  <a16:creationId xmlns:a16="http://schemas.microsoft.com/office/drawing/2014/main" id="{2AC74885-F2E8-71ED-AD2D-9D0833B4F3CC}"/>
                </a:ext>
              </a:extLst>
            </p:cNvPr>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366;p37">
              <a:extLst>
                <a:ext uri="{FF2B5EF4-FFF2-40B4-BE49-F238E27FC236}">
                  <a16:creationId xmlns:a16="http://schemas.microsoft.com/office/drawing/2014/main" id="{057E03B7-C2E7-B9E1-B127-2E5B3526F287}"/>
                </a:ext>
              </a:extLst>
            </p:cNvPr>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367;p37">
              <a:extLst>
                <a:ext uri="{FF2B5EF4-FFF2-40B4-BE49-F238E27FC236}">
                  <a16:creationId xmlns:a16="http://schemas.microsoft.com/office/drawing/2014/main" id="{FC39F555-AEEF-6F1C-2405-BC2C52296F57}"/>
                </a:ext>
              </a:extLst>
            </p:cNvPr>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368;p37">
              <a:extLst>
                <a:ext uri="{FF2B5EF4-FFF2-40B4-BE49-F238E27FC236}">
                  <a16:creationId xmlns:a16="http://schemas.microsoft.com/office/drawing/2014/main" id="{63755330-F606-7136-EE45-A1156066B15E}"/>
                </a:ext>
              </a:extLst>
            </p:cNvPr>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 name="Google Shape;369;p37">
              <a:extLst>
                <a:ext uri="{FF2B5EF4-FFF2-40B4-BE49-F238E27FC236}">
                  <a16:creationId xmlns:a16="http://schemas.microsoft.com/office/drawing/2014/main" id="{D61437DE-A190-E4B6-233A-60DA566D7CA8}"/>
                </a:ext>
              </a:extLst>
            </p:cNvPr>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 name="Google Shape;370;p37">
              <a:extLst>
                <a:ext uri="{FF2B5EF4-FFF2-40B4-BE49-F238E27FC236}">
                  <a16:creationId xmlns:a16="http://schemas.microsoft.com/office/drawing/2014/main" id="{24DEAFA7-5E7B-D183-00DA-DB39A2CA96CA}"/>
                </a:ext>
              </a:extLst>
            </p:cNvPr>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 name="Google Shape;371;p37">
              <a:extLst>
                <a:ext uri="{FF2B5EF4-FFF2-40B4-BE49-F238E27FC236}">
                  <a16:creationId xmlns:a16="http://schemas.microsoft.com/office/drawing/2014/main" id="{74563290-CE07-343E-5ADB-D534EE1E221A}"/>
                </a:ext>
              </a:extLst>
            </p:cNvPr>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372;p37">
              <a:extLst>
                <a:ext uri="{FF2B5EF4-FFF2-40B4-BE49-F238E27FC236}">
                  <a16:creationId xmlns:a16="http://schemas.microsoft.com/office/drawing/2014/main" id="{447FE0E7-DFB0-087D-F046-E38E25A87A35}"/>
                </a:ext>
              </a:extLst>
            </p:cNvPr>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 name="Google Shape;373;p37">
              <a:extLst>
                <a:ext uri="{FF2B5EF4-FFF2-40B4-BE49-F238E27FC236}">
                  <a16:creationId xmlns:a16="http://schemas.microsoft.com/office/drawing/2014/main" id="{EDC3E02D-0353-BACF-31D2-09A9CC2D09AC}"/>
                </a:ext>
              </a:extLst>
            </p:cNvPr>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 name="Google Shape;374;p37">
              <a:extLst>
                <a:ext uri="{FF2B5EF4-FFF2-40B4-BE49-F238E27FC236}">
                  <a16:creationId xmlns:a16="http://schemas.microsoft.com/office/drawing/2014/main" id="{03E5528F-114A-D3D6-E464-292CB2647835}"/>
                </a:ext>
              </a:extLst>
            </p:cNvPr>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4" name="Google Shape;375;p37">
              <a:extLst>
                <a:ext uri="{FF2B5EF4-FFF2-40B4-BE49-F238E27FC236}">
                  <a16:creationId xmlns:a16="http://schemas.microsoft.com/office/drawing/2014/main" id="{0FA6E66C-6B4B-A8A8-097C-84A360E0426C}"/>
                </a:ext>
              </a:extLst>
            </p:cNvPr>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 name="Google Shape;376;p37">
              <a:extLst>
                <a:ext uri="{FF2B5EF4-FFF2-40B4-BE49-F238E27FC236}">
                  <a16:creationId xmlns:a16="http://schemas.microsoft.com/office/drawing/2014/main" id="{AD531A44-D791-DF68-3E04-A65AEE329B49}"/>
                </a:ext>
              </a:extLst>
            </p:cNvPr>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6" name="Google Shape;377;p37">
              <a:extLst>
                <a:ext uri="{FF2B5EF4-FFF2-40B4-BE49-F238E27FC236}">
                  <a16:creationId xmlns:a16="http://schemas.microsoft.com/office/drawing/2014/main" id="{70A2DA7E-875A-AA0C-660C-5C67D771DD38}"/>
                </a:ext>
              </a:extLst>
            </p:cNvPr>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7" name="Google Shape;378;p37">
              <a:extLst>
                <a:ext uri="{FF2B5EF4-FFF2-40B4-BE49-F238E27FC236}">
                  <a16:creationId xmlns:a16="http://schemas.microsoft.com/office/drawing/2014/main" id="{770FE44B-4F8F-6164-8085-53EF3B7DE939}"/>
                </a:ext>
              </a:extLst>
            </p:cNvPr>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8" name="Google Shape;379;p37">
              <a:extLst>
                <a:ext uri="{FF2B5EF4-FFF2-40B4-BE49-F238E27FC236}">
                  <a16:creationId xmlns:a16="http://schemas.microsoft.com/office/drawing/2014/main" id="{72E342FA-976C-A6EB-211F-F88E5888BB29}"/>
                </a:ext>
              </a:extLst>
            </p:cNvPr>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380;p37">
              <a:extLst>
                <a:ext uri="{FF2B5EF4-FFF2-40B4-BE49-F238E27FC236}">
                  <a16:creationId xmlns:a16="http://schemas.microsoft.com/office/drawing/2014/main" id="{CF1CC6E2-1B7C-C2D1-9E2F-6930AD84BEAB}"/>
                </a:ext>
              </a:extLst>
            </p:cNvPr>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381;p37">
              <a:extLst>
                <a:ext uri="{FF2B5EF4-FFF2-40B4-BE49-F238E27FC236}">
                  <a16:creationId xmlns:a16="http://schemas.microsoft.com/office/drawing/2014/main" id="{346B982A-2505-2FEC-5DFF-0D82D752424D}"/>
                </a:ext>
              </a:extLst>
            </p:cNvPr>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382;p37">
              <a:extLst>
                <a:ext uri="{FF2B5EF4-FFF2-40B4-BE49-F238E27FC236}">
                  <a16:creationId xmlns:a16="http://schemas.microsoft.com/office/drawing/2014/main" id="{FE17B33A-F58F-4D9E-C9E8-6CD958AF7D4A}"/>
                </a:ext>
              </a:extLst>
            </p:cNvPr>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383;p37">
              <a:extLst>
                <a:ext uri="{FF2B5EF4-FFF2-40B4-BE49-F238E27FC236}">
                  <a16:creationId xmlns:a16="http://schemas.microsoft.com/office/drawing/2014/main" id="{78F56BE3-A348-F92F-BFD9-A39924A9E458}"/>
                </a:ext>
              </a:extLst>
            </p:cNvPr>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84;p37">
              <a:extLst>
                <a:ext uri="{FF2B5EF4-FFF2-40B4-BE49-F238E27FC236}">
                  <a16:creationId xmlns:a16="http://schemas.microsoft.com/office/drawing/2014/main" id="{A7AA9944-44ED-A8B5-08D7-735FD662DF97}"/>
                </a:ext>
              </a:extLst>
            </p:cNvPr>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4" name="Bong bóng Ý nghĩ: Hình đám mây 33">
            <a:extLst>
              <a:ext uri="{FF2B5EF4-FFF2-40B4-BE49-F238E27FC236}">
                <a16:creationId xmlns:a16="http://schemas.microsoft.com/office/drawing/2014/main" id="{6512E2BA-8608-138D-7B4E-EB7302CE9A9A}"/>
              </a:ext>
            </a:extLst>
          </p:cNvPr>
          <p:cNvSpPr/>
          <p:nvPr/>
        </p:nvSpPr>
        <p:spPr>
          <a:xfrm>
            <a:off x="4260424" y="1847589"/>
            <a:ext cx="5735638" cy="2919547"/>
          </a:xfrm>
          <a:prstGeom prst="cloudCallout">
            <a:avLst>
              <a:gd name="adj1" fmla="val -66999"/>
              <a:gd name="adj2" fmla="val 293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Kể tên một số Website mà nhóm tìm được. Ghi rõ địa chỉ của Website đó.</a:t>
            </a:r>
            <a:endParaRPr lang="en-US" sz="3200">
              <a:solidFill>
                <a:schemeClr val="tx1"/>
              </a:solidFill>
              <a:latin typeface="+mj-lt"/>
            </a:endParaRPr>
          </a:p>
        </p:txBody>
      </p:sp>
      <p:pic>
        <p:nvPicPr>
          <p:cNvPr id="35" name="Hình ảnh 34" descr="Ảnh có chứa Phông chữ, Đồ họa, văn bản, thiết kế đồ họa&#10;&#10;Mô tả được tạo tự động">
            <a:extLst>
              <a:ext uri="{FF2B5EF4-FFF2-40B4-BE49-F238E27FC236}">
                <a16:creationId xmlns:a16="http://schemas.microsoft.com/office/drawing/2014/main" id="{7EDF4449-C616-FA0C-B420-F71BF25E1A5F}"/>
              </a:ext>
            </a:extLst>
          </p:cNvPr>
          <p:cNvPicPr>
            <a:picLocks noChangeAspect="1"/>
          </p:cNvPicPr>
          <p:nvPr/>
        </p:nvPicPr>
        <p:blipFill>
          <a:blip r:embed="rId6"/>
          <a:stretch>
            <a:fillRect/>
          </a:stretch>
        </p:blipFill>
        <p:spPr>
          <a:xfrm>
            <a:off x="831060" y="1769958"/>
            <a:ext cx="3270418" cy="1663786"/>
          </a:xfrm>
          <a:prstGeom prst="rect">
            <a:avLst/>
          </a:prstGeom>
        </p:spPr>
      </p:pic>
      <p:pic>
        <p:nvPicPr>
          <p:cNvPr id="2" name="NoiVongTayLon-HoQuangHieuThuyKhanh-3614204 (mp3cut.net)">
            <a:hlinkClick r:id="" action="ppaction://media"/>
            <a:extLst>
              <a:ext uri="{FF2B5EF4-FFF2-40B4-BE49-F238E27FC236}">
                <a16:creationId xmlns:a16="http://schemas.microsoft.com/office/drawing/2014/main" id="{5691B1B4-ACD7-C164-D6C5-F565C64C35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792862" y="5799763"/>
            <a:ext cx="406400" cy="406400"/>
          </a:xfrm>
          <a:prstGeom prst="rect">
            <a:avLst/>
          </a:prstGeom>
        </p:spPr>
      </p:pic>
    </p:spTree>
    <p:custDataLst>
      <p:tags r:id="rId1"/>
    </p:custDataLst>
    <p:extLst>
      <p:ext uri="{BB962C8B-B14F-4D97-AF65-F5344CB8AC3E}">
        <p14:creationId xmlns:p14="http://schemas.microsoft.com/office/powerpoint/2010/main" val="25719986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cậu bé, văn bản, trang phục, phim hoạt hình&#10;&#10;Mô tả được tạo tự động">
            <a:extLst>
              <a:ext uri="{FF2B5EF4-FFF2-40B4-BE49-F238E27FC236}">
                <a16:creationId xmlns:a16="http://schemas.microsoft.com/office/drawing/2014/main" id="{241E6857-8D03-B09D-9F52-68170CE730FE}"/>
              </a:ext>
            </a:extLst>
          </p:cNvPr>
          <p:cNvPicPr>
            <a:picLocks noChangeAspect="1"/>
          </p:cNvPicPr>
          <p:nvPr/>
        </p:nvPicPr>
        <p:blipFill>
          <a:blip r:embed="rId6"/>
          <a:stretch>
            <a:fillRect/>
          </a:stretch>
        </p:blipFill>
        <p:spPr>
          <a:xfrm>
            <a:off x="482907" y="203200"/>
            <a:ext cx="9958528" cy="5786496"/>
          </a:xfrm>
          <a:prstGeom prst="rect">
            <a:avLst/>
          </a:prstGeom>
          <a:ln>
            <a:noFill/>
          </a:ln>
          <a:effectLst>
            <a:softEdge rad="112500"/>
          </a:effectLst>
        </p:spPr>
      </p:pic>
      <p:pic>
        <p:nvPicPr>
          <p:cNvPr id="5" name="Hình ảnh 4" descr="Ảnh có chứa khối lập phương&#10;&#10;Mô tả được tạo tự động">
            <a:extLst>
              <a:ext uri="{FF2B5EF4-FFF2-40B4-BE49-F238E27FC236}">
                <a16:creationId xmlns:a16="http://schemas.microsoft.com/office/drawing/2014/main" id="{254B5B76-A4AA-4FD6-BB3D-3B78EA22AE3D}"/>
              </a:ext>
            </a:extLst>
          </p:cNvPr>
          <p:cNvPicPr>
            <a:picLocks noChangeAspect="1"/>
          </p:cNvPicPr>
          <p:nvPr/>
        </p:nvPicPr>
        <p:blipFill>
          <a:blip r:embed="rId7"/>
          <a:stretch>
            <a:fillRect/>
          </a:stretch>
        </p:blipFill>
        <p:spPr>
          <a:xfrm>
            <a:off x="3604850" y="523052"/>
            <a:ext cx="3714641" cy="2573396"/>
          </a:xfrm>
          <a:prstGeom prst="rect">
            <a:avLst/>
          </a:prstGeom>
        </p:spPr>
      </p:pic>
      <p:pic>
        <p:nvPicPr>
          <p:cNvPr id="8" name="y2mate (mp3cut.net)">
            <a:hlinkClick r:id="" action="ppaction://media"/>
            <a:extLst>
              <a:ext uri="{FF2B5EF4-FFF2-40B4-BE49-F238E27FC236}">
                <a16:creationId xmlns:a16="http://schemas.microsoft.com/office/drawing/2014/main" id="{C36722D7-3CFC-497D-D9B3-8ABF7D22F4C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05928" y="5139103"/>
            <a:ext cx="850593" cy="850593"/>
          </a:xfrm>
          <a:prstGeom prst="rect">
            <a:avLst/>
          </a:prstGeom>
        </p:spPr>
      </p:pic>
    </p:spTree>
    <p:custDataLst>
      <p:tags r:id="rId1"/>
    </p:custDataLst>
    <p:extLst>
      <p:ext uri="{BB962C8B-B14F-4D97-AF65-F5344CB8AC3E}">
        <p14:creationId xmlns:p14="http://schemas.microsoft.com/office/powerpoint/2010/main" val="4062456181"/>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pic>
        <p:nvPicPr>
          <p:cNvPr id="8" name="Hình ảnh 7" descr="Ảnh có chứa biểu tượng, Phông chữ, thiết kế&#10;&#10;Mô tả được tạo tự động">
            <a:extLst>
              <a:ext uri="{FF2B5EF4-FFF2-40B4-BE49-F238E27FC236}">
                <a16:creationId xmlns:a16="http://schemas.microsoft.com/office/drawing/2014/main" id="{E371957A-4AF2-CBE4-27D2-53478E408738}"/>
              </a:ext>
            </a:extLst>
          </p:cNvPr>
          <p:cNvPicPr>
            <a:picLocks noChangeAspect="1"/>
          </p:cNvPicPr>
          <p:nvPr/>
        </p:nvPicPr>
        <p:blipFill>
          <a:blip r:embed="rId4"/>
          <a:stretch>
            <a:fillRect/>
          </a:stretch>
        </p:blipFill>
        <p:spPr>
          <a:xfrm>
            <a:off x="3042035" y="1495138"/>
            <a:ext cx="1967507" cy="1613799"/>
          </a:xfrm>
          <a:prstGeom prst="rect">
            <a:avLst/>
          </a:prstGeom>
        </p:spPr>
      </p:pic>
      <p:pic>
        <p:nvPicPr>
          <p:cNvPr id="22" name="Hình ảnh 21" descr="Ảnh có chứa biểu tượng, Phông chữ, Đồ họa, màu đỏ&#10;&#10;Mô tả được tạo tự động">
            <a:extLst>
              <a:ext uri="{FF2B5EF4-FFF2-40B4-BE49-F238E27FC236}">
                <a16:creationId xmlns:a16="http://schemas.microsoft.com/office/drawing/2014/main" id="{A8BE2703-E23B-8E6D-0E59-2095462580C3}"/>
              </a:ext>
            </a:extLst>
          </p:cNvPr>
          <p:cNvPicPr>
            <a:picLocks noChangeAspect="1"/>
          </p:cNvPicPr>
          <p:nvPr/>
        </p:nvPicPr>
        <p:blipFill>
          <a:blip r:embed="rId5"/>
          <a:stretch>
            <a:fillRect/>
          </a:stretch>
        </p:blipFill>
        <p:spPr>
          <a:xfrm>
            <a:off x="3156690" y="3758373"/>
            <a:ext cx="1713279" cy="1691172"/>
          </a:xfrm>
          <a:prstGeom prst="rect">
            <a:avLst/>
          </a:prstGeom>
        </p:spPr>
      </p:pic>
      <p:pic>
        <p:nvPicPr>
          <p:cNvPr id="24" name="Hình ảnh 23" descr="Ảnh có chứa vòng tròn, Nhiều màu sắc, Đồ họa, thiết kế đồ họa&#10;&#10;Mô tả được tạo tự động">
            <a:extLst>
              <a:ext uri="{FF2B5EF4-FFF2-40B4-BE49-F238E27FC236}">
                <a16:creationId xmlns:a16="http://schemas.microsoft.com/office/drawing/2014/main" id="{C1D9ADE7-D55A-3EF9-16D4-4F62777E8491}"/>
              </a:ext>
            </a:extLst>
          </p:cNvPr>
          <p:cNvPicPr>
            <a:picLocks noChangeAspect="1"/>
          </p:cNvPicPr>
          <p:nvPr/>
        </p:nvPicPr>
        <p:blipFill>
          <a:blip r:embed="rId6"/>
          <a:stretch>
            <a:fillRect/>
          </a:stretch>
        </p:blipFill>
        <p:spPr>
          <a:xfrm>
            <a:off x="5718278" y="1317338"/>
            <a:ext cx="1779601" cy="1735386"/>
          </a:xfrm>
          <a:prstGeom prst="rect">
            <a:avLst/>
          </a:prstGeom>
        </p:spPr>
      </p:pic>
      <p:sp>
        <p:nvSpPr>
          <p:cNvPr id="27" name="Hộp Văn bản 26">
            <a:extLst>
              <a:ext uri="{FF2B5EF4-FFF2-40B4-BE49-F238E27FC236}">
                <a16:creationId xmlns:a16="http://schemas.microsoft.com/office/drawing/2014/main" id="{B02FFA7B-D374-876C-9D4A-5F262540DC72}"/>
              </a:ext>
            </a:extLst>
          </p:cNvPr>
          <p:cNvSpPr txBox="1"/>
          <p:nvPr/>
        </p:nvSpPr>
        <p:spPr>
          <a:xfrm>
            <a:off x="3155350" y="3023271"/>
            <a:ext cx="1853091" cy="461665"/>
          </a:xfrm>
          <a:prstGeom prst="rect">
            <a:avLst/>
          </a:prstGeom>
          <a:noFill/>
        </p:spPr>
        <p:txBody>
          <a:bodyPr wrap="square" rtlCol="0">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Facebook</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E4B8BADB-DFCC-6F2D-9644-845FD4D38A1F}"/>
              </a:ext>
            </a:extLst>
          </p:cNvPr>
          <p:cNvSpPr txBox="1"/>
          <p:nvPr/>
        </p:nvSpPr>
        <p:spPr>
          <a:xfrm>
            <a:off x="7974236" y="2958156"/>
            <a:ext cx="2504283" cy="461665"/>
          </a:xfrm>
          <a:prstGeom prst="rect">
            <a:avLst/>
          </a:prstGeom>
          <a:noFill/>
        </p:spPr>
        <p:txBody>
          <a:bodyPr wrap="square" rtlCol="0">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Học trực tuyến</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34" name="Hộp Văn bản 33">
            <a:extLst>
              <a:ext uri="{FF2B5EF4-FFF2-40B4-BE49-F238E27FC236}">
                <a16:creationId xmlns:a16="http://schemas.microsoft.com/office/drawing/2014/main" id="{82A54E10-9172-1B44-690C-1969BEA64957}"/>
              </a:ext>
            </a:extLst>
          </p:cNvPr>
          <p:cNvSpPr txBox="1"/>
          <p:nvPr/>
        </p:nvSpPr>
        <p:spPr>
          <a:xfrm>
            <a:off x="3090378" y="5402794"/>
            <a:ext cx="1853091" cy="461665"/>
          </a:xfrm>
          <a:prstGeom prst="rect">
            <a:avLst/>
          </a:prstGeom>
          <a:noFill/>
        </p:spPr>
        <p:txBody>
          <a:bodyPr wrap="square" rtlCol="0">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Báo Tuổi trẻ</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35" name="Hộp Văn bản 34">
            <a:extLst>
              <a:ext uri="{FF2B5EF4-FFF2-40B4-BE49-F238E27FC236}">
                <a16:creationId xmlns:a16="http://schemas.microsoft.com/office/drawing/2014/main" id="{B63B0407-4215-96D3-2B0A-884381FCB8C4}"/>
              </a:ext>
            </a:extLst>
          </p:cNvPr>
          <p:cNvSpPr txBox="1"/>
          <p:nvPr/>
        </p:nvSpPr>
        <p:spPr>
          <a:xfrm>
            <a:off x="5744836" y="2953432"/>
            <a:ext cx="1853091" cy="461665"/>
          </a:xfrm>
          <a:prstGeom prst="rect">
            <a:avLst/>
          </a:prstGeom>
          <a:noFill/>
        </p:spPr>
        <p:txBody>
          <a:bodyPr wrap="square" rtlCol="0">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MP3 Zing</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2" name="TextBox 45">
            <a:extLst>
              <a:ext uri="{FF2B5EF4-FFF2-40B4-BE49-F238E27FC236}">
                <a16:creationId xmlns:a16="http://schemas.microsoft.com/office/drawing/2014/main" id="{AB855BC4-5B07-6819-DE3A-BF7043AA2077}"/>
              </a:ext>
            </a:extLst>
          </p:cNvPr>
          <p:cNvSpPr txBox="1"/>
          <p:nvPr/>
        </p:nvSpPr>
        <p:spPr>
          <a:xfrm>
            <a:off x="486402" y="913223"/>
            <a:ext cx="4138899" cy="6579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nvGrpSpPr>
          <p:cNvPr id="4" name="Group 6">
            <a:extLst>
              <a:ext uri="{FF2B5EF4-FFF2-40B4-BE49-F238E27FC236}">
                <a16:creationId xmlns:a16="http://schemas.microsoft.com/office/drawing/2014/main" id="{76B3F159-9003-26ED-0951-E030FA355B43}"/>
              </a:ext>
            </a:extLst>
          </p:cNvPr>
          <p:cNvGrpSpPr/>
          <p:nvPr/>
        </p:nvGrpSpPr>
        <p:grpSpPr>
          <a:xfrm>
            <a:off x="218412" y="913223"/>
            <a:ext cx="4896089" cy="657923"/>
            <a:chOff x="293561" y="1124296"/>
            <a:chExt cx="3713701" cy="1077218"/>
          </a:xfrm>
        </p:grpSpPr>
        <p:sp>
          <p:nvSpPr>
            <p:cNvPr id="5" name="Rectangle: Rounded Corners 44">
              <a:extLst>
                <a:ext uri="{FF2B5EF4-FFF2-40B4-BE49-F238E27FC236}">
                  <a16:creationId xmlns:a16="http://schemas.microsoft.com/office/drawing/2014/main" id="{D6296CFD-B821-E34F-C283-F07736FB6AAB}"/>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45">
              <a:extLst>
                <a:ext uri="{FF2B5EF4-FFF2-40B4-BE49-F238E27FC236}">
                  <a16:creationId xmlns:a16="http://schemas.microsoft.com/office/drawing/2014/main" id="{8B7CC552-DB7F-6664-15D3-8002EAB64051}"/>
                </a:ext>
              </a:extLst>
            </p:cNvPr>
            <p:cNvSpPr txBox="1"/>
            <p:nvPr/>
          </p:nvSpPr>
          <p:spPr>
            <a:xfrm>
              <a:off x="496832" y="1124296"/>
              <a:ext cx="3139370" cy="10772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sp>
        <p:nvSpPr>
          <p:cNvPr id="7" name="Hộp Văn bản 6">
            <a:extLst>
              <a:ext uri="{FF2B5EF4-FFF2-40B4-BE49-F238E27FC236}">
                <a16:creationId xmlns:a16="http://schemas.microsoft.com/office/drawing/2014/main" id="{0E040039-8929-2B62-9813-C23BC95A99E2}"/>
              </a:ext>
            </a:extLst>
          </p:cNvPr>
          <p:cNvSpPr txBox="1"/>
          <p:nvPr/>
        </p:nvSpPr>
        <p:spPr>
          <a:xfrm>
            <a:off x="541883" y="5796328"/>
            <a:ext cx="2126465"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https://shopee.vn/</a:t>
            </a:r>
          </a:p>
        </p:txBody>
      </p:sp>
      <p:sp>
        <p:nvSpPr>
          <p:cNvPr id="13" name="Hộp Văn bản 12">
            <a:extLst>
              <a:ext uri="{FF2B5EF4-FFF2-40B4-BE49-F238E27FC236}">
                <a16:creationId xmlns:a16="http://schemas.microsoft.com/office/drawing/2014/main" id="{64B3A4F9-C564-6DA4-AD16-E0A56C88BB5E}"/>
              </a:ext>
            </a:extLst>
          </p:cNvPr>
          <p:cNvSpPr txBox="1"/>
          <p:nvPr/>
        </p:nvSpPr>
        <p:spPr>
          <a:xfrm>
            <a:off x="8253643" y="5771270"/>
            <a:ext cx="2638978"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https://www.gamey8.vn/</a:t>
            </a:r>
          </a:p>
        </p:txBody>
      </p:sp>
      <p:sp>
        <p:nvSpPr>
          <p:cNvPr id="17" name="Hộp Văn bản 16">
            <a:extLst>
              <a:ext uri="{FF2B5EF4-FFF2-40B4-BE49-F238E27FC236}">
                <a16:creationId xmlns:a16="http://schemas.microsoft.com/office/drawing/2014/main" id="{52A915EA-78F3-29C6-75EE-AC5BAD425A61}"/>
              </a:ext>
            </a:extLst>
          </p:cNvPr>
          <p:cNvSpPr txBox="1"/>
          <p:nvPr/>
        </p:nvSpPr>
        <p:spPr>
          <a:xfrm>
            <a:off x="5669695" y="5760399"/>
            <a:ext cx="2503167"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https://thethao247.vn/</a:t>
            </a:r>
          </a:p>
        </p:txBody>
      </p:sp>
      <p:sp>
        <p:nvSpPr>
          <p:cNvPr id="21" name="Hộp Văn bản 20">
            <a:extLst>
              <a:ext uri="{FF2B5EF4-FFF2-40B4-BE49-F238E27FC236}">
                <a16:creationId xmlns:a16="http://schemas.microsoft.com/office/drawing/2014/main" id="{BB1F65D4-384C-436A-0456-4C7B9F04B603}"/>
              </a:ext>
            </a:extLst>
          </p:cNvPr>
          <p:cNvSpPr txBox="1"/>
          <p:nvPr/>
        </p:nvSpPr>
        <p:spPr>
          <a:xfrm>
            <a:off x="321244" y="3380162"/>
            <a:ext cx="2503167"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https://anhtester.com/</a:t>
            </a:r>
          </a:p>
        </p:txBody>
      </p:sp>
      <p:pic>
        <p:nvPicPr>
          <p:cNvPr id="25" name="Hình ảnh 24" descr="Ảnh có chứa văn bản, biểu tượng, Phông chữ, thiết kế&#10;&#10;Mô tả được tạo tự động">
            <a:extLst>
              <a:ext uri="{FF2B5EF4-FFF2-40B4-BE49-F238E27FC236}">
                <a16:creationId xmlns:a16="http://schemas.microsoft.com/office/drawing/2014/main" id="{2328C263-3744-8BBD-1A1A-264483D40CAA}"/>
              </a:ext>
            </a:extLst>
          </p:cNvPr>
          <p:cNvPicPr>
            <a:picLocks noChangeAspect="1"/>
          </p:cNvPicPr>
          <p:nvPr/>
        </p:nvPicPr>
        <p:blipFill>
          <a:blip r:embed="rId7"/>
          <a:stretch>
            <a:fillRect/>
          </a:stretch>
        </p:blipFill>
        <p:spPr>
          <a:xfrm>
            <a:off x="492348" y="2038045"/>
            <a:ext cx="2114659" cy="571529"/>
          </a:xfrm>
          <a:prstGeom prst="rect">
            <a:avLst/>
          </a:prstGeom>
        </p:spPr>
      </p:pic>
      <p:pic>
        <p:nvPicPr>
          <p:cNvPr id="37" name="Hình ảnh 36" descr="Ảnh có chứa Đồ họa, thiết kế&#10;&#10;Mô tả được tạo tự động">
            <a:extLst>
              <a:ext uri="{FF2B5EF4-FFF2-40B4-BE49-F238E27FC236}">
                <a16:creationId xmlns:a16="http://schemas.microsoft.com/office/drawing/2014/main" id="{E0FB75EA-9CA7-FC1F-4133-2384E3910F78}"/>
              </a:ext>
            </a:extLst>
          </p:cNvPr>
          <p:cNvPicPr>
            <a:picLocks noChangeAspect="1"/>
          </p:cNvPicPr>
          <p:nvPr/>
        </p:nvPicPr>
        <p:blipFill>
          <a:blip r:embed="rId8"/>
          <a:stretch>
            <a:fillRect/>
          </a:stretch>
        </p:blipFill>
        <p:spPr>
          <a:xfrm>
            <a:off x="627236" y="3848666"/>
            <a:ext cx="1641918" cy="1718286"/>
          </a:xfrm>
          <a:prstGeom prst="rect">
            <a:avLst/>
          </a:prstGeom>
        </p:spPr>
      </p:pic>
      <p:pic>
        <p:nvPicPr>
          <p:cNvPr id="40" name="Hình ảnh 39" descr="Ảnh có chứa biểu tượng, màu trắng, Đồ họa, thiết kế&#10;&#10;Mô tả được tạo tự động">
            <a:extLst>
              <a:ext uri="{FF2B5EF4-FFF2-40B4-BE49-F238E27FC236}">
                <a16:creationId xmlns:a16="http://schemas.microsoft.com/office/drawing/2014/main" id="{F8E3A616-20F0-86F7-C90B-41DE7B22C117}"/>
              </a:ext>
            </a:extLst>
          </p:cNvPr>
          <p:cNvPicPr>
            <a:picLocks noChangeAspect="1"/>
          </p:cNvPicPr>
          <p:nvPr/>
        </p:nvPicPr>
        <p:blipFill>
          <a:blip r:embed="rId9"/>
          <a:stretch>
            <a:fillRect/>
          </a:stretch>
        </p:blipFill>
        <p:spPr>
          <a:xfrm>
            <a:off x="8534629" y="3935820"/>
            <a:ext cx="1519735" cy="1464427"/>
          </a:xfrm>
          <a:prstGeom prst="rect">
            <a:avLst/>
          </a:prstGeom>
        </p:spPr>
      </p:pic>
      <p:pic>
        <p:nvPicPr>
          <p:cNvPr id="42" name="Hình ảnh 41" descr="Ảnh có chứa biểu tượng, văn bản, Đồ họa, Phông chữ&#10;&#10;Mô tả được tạo tự động">
            <a:extLst>
              <a:ext uri="{FF2B5EF4-FFF2-40B4-BE49-F238E27FC236}">
                <a16:creationId xmlns:a16="http://schemas.microsoft.com/office/drawing/2014/main" id="{4E80A10E-6CC4-EE59-9C9C-F17A94DD0D55}"/>
              </a:ext>
            </a:extLst>
          </p:cNvPr>
          <p:cNvPicPr>
            <a:picLocks noChangeAspect="1"/>
          </p:cNvPicPr>
          <p:nvPr/>
        </p:nvPicPr>
        <p:blipFill>
          <a:blip r:embed="rId10"/>
          <a:stretch>
            <a:fillRect/>
          </a:stretch>
        </p:blipFill>
        <p:spPr>
          <a:xfrm>
            <a:off x="5996470" y="3929340"/>
            <a:ext cx="1443047" cy="1443047"/>
          </a:xfrm>
          <a:prstGeom prst="rect">
            <a:avLst/>
          </a:prstGeom>
        </p:spPr>
      </p:pic>
      <p:sp>
        <p:nvSpPr>
          <p:cNvPr id="43" name="Hộp Văn bản 42">
            <a:extLst>
              <a:ext uri="{FF2B5EF4-FFF2-40B4-BE49-F238E27FC236}">
                <a16:creationId xmlns:a16="http://schemas.microsoft.com/office/drawing/2014/main" id="{BF258062-784E-D614-A31A-7B6764F6CABA}"/>
              </a:ext>
            </a:extLst>
          </p:cNvPr>
          <p:cNvSpPr txBox="1"/>
          <p:nvPr/>
        </p:nvSpPr>
        <p:spPr>
          <a:xfrm>
            <a:off x="486402" y="5400247"/>
            <a:ext cx="1853091" cy="461665"/>
          </a:xfrm>
          <a:prstGeom prst="rect">
            <a:avLst/>
          </a:prstGeom>
          <a:noFill/>
        </p:spPr>
        <p:txBody>
          <a:bodyPr wrap="square" rtlCol="0">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Shoppe</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44" name="Hộp Văn bản 43">
            <a:extLst>
              <a:ext uri="{FF2B5EF4-FFF2-40B4-BE49-F238E27FC236}">
                <a16:creationId xmlns:a16="http://schemas.microsoft.com/office/drawing/2014/main" id="{AB44F3D0-5166-D0BE-C9CA-96B163A6F1A6}"/>
              </a:ext>
            </a:extLst>
          </p:cNvPr>
          <p:cNvSpPr txBox="1"/>
          <p:nvPr/>
        </p:nvSpPr>
        <p:spPr>
          <a:xfrm>
            <a:off x="5495407" y="5380078"/>
            <a:ext cx="2587582" cy="461665"/>
          </a:xfrm>
          <a:prstGeom prst="rect">
            <a:avLst/>
          </a:prstGeom>
          <a:noFill/>
        </p:spPr>
        <p:txBody>
          <a:bodyPr wrap="square" rtlCol="0">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Thể thao 247</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48" name="Hộp Văn bản 47">
            <a:extLst>
              <a:ext uri="{FF2B5EF4-FFF2-40B4-BE49-F238E27FC236}">
                <a16:creationId xmlns:a16="http://schemas.microsoft.com/office/drawing/2014/main" id="{81ABA195-68F8-4147-30D4-10FAFABA1E17}"/>
              </a:ext>
            </a:extLst>
          </p:cNvPr>
          <p:cNvSpPr txBox="1"/>
          <p:nvPr/>
        </p:nvSpPr>
        <p:spPr>
          <a:xfrm>
            <a:off x="3123417" y="5788259"/>
            <a:ext cx="1918140"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https://tuoitre.vn/</a:t>
            </a:r>
          </a:p>
        </p:txBody>
      </p:sp>
      <p:sp>
        <p:nvSpPr>
          <p:cNvPr id="50" name="Hộp Văn bản 49">
            <a:extLst>
              <a:ext uri="{FF2B5EF4-FFF2-40B4-BE49-F238E27FC236}">
                <a16:creationId xmlns:a16="http://schemas.microsoft.com/office/drawing/2014/main" id="{9DD6BA82-FB23-548B-CE69-2DF30DB09155}"/>
              </a:ext>
            </a:extLst>
          </p:cNvPr>
          <p:cNvSpPr txBox="1"/>
          <p:nvPr/>
        </p:nvSpPr>
        <p:spPr>
          <a:xfrm>
            <a:off x="5669389" y="3375512"/>
            <a:ext cx="2240265"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https://zingmp3.vn/</a:t>
            </a:r>
          </a:p>
        </p:txBody>
      </p:sp>
      <p:sp>
        <p:nvSpPr>
          <p:cNvPr id="52" name="Hộp Văn bản 51">
            <a:extLst>
              <a:ext uri="{FF2B5EF4-FFF2-40B4-BE49-F238E27FC236}">
                <a16:creationId xmlns:a16="http://schemas.microsoft.com/office/drawing/2014/main" id="{4E31C482-4D6E-753D-4E74-679D634E78D8}"/>
              </a:ext>
            </a:extLst>
          </p:cNvPr>
          <p:cNvSpPr txBox="1"/>
          <p:nvPr/>
        </p:nvSpPr>
        <p:spPr>
          <a:xfrm>
            <a:off x="2650926" y="3406918"/>
            <a:ext cx="2890395"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https://www.facebook.com/</a:t>
            </a:r>
          </a:p>
        </p:txBody>
      </p:sp>
      <p:sp>
        <p:nvSpPr>
          <p:cNvPr id="53" name="Hộp Văn bản 52">
            <a:extLst>
              <a:ext uri="{FF2B5EF4-FFF2-40B4-BE49-F238E27FC236}">
                <a16:creationId xmlns:a16="http://schemas.microsoft.com/office/drawing/2014/main" id="{0AABCE55-562E-FFC9-9745-E7C66F7C4D14}"/>
              </a:ext>
            </a:extLst>
          </p:cNvPr>
          <p:cNvSpPr txBox="1"/>
          <p:nvPr/>
        </p:nvSpPr>
        <p:spPr>
          <a:xfrm>
            <a:off x="8404788" y="5400247"/>
            <a:ext cx="1853091" cy="461665"/>
          </a:xfrm>
          <a:prstGeom prst="rect">
            <a:avLst/>
          </a:prstGeom>
          <a:noFill/>
        </p:spPr>
        <p:txBody>
          <a:bodyPr wrap="square" rtlCol="0">
            <a:spAutoFit/>
          </a:bodyPr>
          <a:lstStyle/>
          <a:p>
            <a:pPr algn="ctr"/>
            <a:r>
              <a:rPr lang="vi-VN" sz="2400" b="1">
                <a:solidFill>
                  <a:srgbClr val="002060"/>
                </a:solidFill>
                <a:latin typeface="Times New Roman" panose="02020603050405020304" pitchFamily="18" charset="0"/>
                <a:cs typeface="Times New Roman" panose="02020603050405020304" pitchFamily="18" charset="0"/>
              </a:rPr>
              <a:t>Game Y8</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55" name="Hộp Văn bản 54">
            <a:extLst>
              <a:ext uri="{FF2B5EF4-FFF2-40B4-BE49-F238E27FC236}">
                <a16:creationId xmlns:a16="http://schemas.microsoft.com/office/drawing/2014/main" id="{5DBD3371-05DA-E052-668A-6CB61D14DDEF}"/>
              </a:ext>
            </a:extLst>
          </p:cNvPr>
          <p:cNvSpPr txBox="1"/>
          <p:nvPr/>
        </p:nvSpPr>
        <p:spPr>
          <a:xfrm>
            <a:off x="8404787" y="3395297"/>
            <a:ext cx="2126465" cy="384721"/>
          </a:xfrm>
          <a:prstGeom prst="rect">
            <a:avLst/>
          </a:prstGeom>
          <a:noFill/>
        </p:spPr>
        <p:txBody>
          <a:bodyPr wrap="square">
            <a:spAutoFit/>
          </a:bodyPr>
          <a:lstStyle/>
          <a:p>
            <a:r>
              <a:rPr lang="en-US" sz="1900">
                <a:latin typeface="Times New Roman" panose="02020603050405020304" pitchFamily="18" charset="0"/>
                <a:cs typeface="Times New Roman" panose="02020603050405020304" pitchFamily="18" charset="0"/>
              </a:rPr>
              <a:t>https://hocmai.vn/</a:t>
            </a:r>
          </a:p>
        </p:txBody>
      </p:sp>
      <p:pic>
        <p:nvPicPr>
          <p:cNvPr id="57" name="Hình ảnh 56" descr="Ảnh có chứa văn bản, Phông chữ, biểu tượng, Đồ họa&#10;&#10;Mô tả được tạo tự động">
            <a:extLst>
              <a:ext uri="{FF2B5EF4-FFF2-40B4-BE49-F238E27FC236}">
                <a16:creationId xmlns:a16="http://schemas.microsoft.com/office/drawing/2014/main" id="{CA4F2670-AF6C-A359-8B57-D5E3FA7AB218}"/>
              </a:ext>
            </a:extLst>
          </p:cNvPr>
          <p:cNvPicPr>
            <a:picLocks noChangeAspect="1"/>
          </p:cNvPicPr>
          <p:nvPr/>
        </p:nvPicPr>
        <p:blipFill>
          <a:blip r:embed="rId11"/>
          <a:stretch>
            <a:fillRect/>
          </a:stretch>
        </p:blipFill>
        <p:spPr>
          <a:xfrm>
            <a:off x="8562994" y="1456496"/>
            <a:ext cx="1463003" cy="1463003"/>
          </a:xfrm>
          <a:prstGeom prst="rect">
            <a:avLst/>
          </a:prstGeom>
        </p:spPr>
      </p:pic>
    </p:spTree>
    <p:custDataLst>
      <p:tags r:id="rId1"/>
    </p:custDataLst>
    <p:extLst>
      <p:ext uri="{BB962C8B-B14F-4D97-AF65-F5344CB8AC3E}">
        <p14:creationId xmlns:p14="http://schemas.microsoft.com/office/powerpoint/2010/main" val="869471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pic>
        <p:nvPicPr>
          <p:cNvPr id="3" name="Hình ảnh 2" descr="Ảnh có chứa Nhân vật hư cấu, phim hoạt hình, Siêu anh hùng, Anh hùng&#10;&#10;Mô tả được tạo tự động">
            <a:extLst>
              <a:ext uri="{FF2B5EF4-FFF2-40B4-BE49-F238E27FC236}">
                <a16:creationId xmlns:a16="http://schemas.microsoft.com/office/drawing/2014/main" id="{484D1BFA-6858-E8A9-19BF-01DD3F342663}"/>
              </a:ext>
            </a:extLst>
          </p:cNvPr>
          <p:cNvPicPr>
            <a:picLocks noChangeAspect="1"/>
          </p:cNvPicPr>
          <p:nvPr/>
        </p:nvPicPr>
        <p:blipFill rotWithShape="1">
          <a:blip r:embed="rId6"/>
          <a:srcRect l="20855"/>
          <a:stretch/>
        </p:blipFill>
        <p:spPr>
          <a:xfrm>
            <a:off x="480538" y="1322976"/>
            <a:ext cx="4301066" cy="4358157"/>
          </a:xfrm>
          <a:prstGeom prst="rect">
            <a:avLst/>
          </a:prstGeom>
        </p:spPr>
      </p:pic>
      <p:pic>
        <p:nvPicPr>
          <p:cNvPr id="5" name="Hình ảnh 4" descr="Ảnh có chứa Bán lẻ, Cửa hàng tiện lợi, Giao thương, siêu thị&#10;&#10;Mô tả được tạo tự động">
            <a:extLst>
              <a:ext uri="{FF2B5EF4-FFF2-40B4-BE49-F238E27FC236}">
                <a16:creationId xmlns:a16="http://schemas.microsoft.com/office/drawing/2014/main" id="{C1A76385-0540-6894-7AEE-8FE47C083CF4}"/>
              </a:ext>
            </a:extLst>
          </p:cNvPr>
          <p:cNvPicPr>
            <a:picLocks noChangeAspect="1"/>
          </p:cNvPicPr>
          <p:nvPr/>
        </p:nvPicPr>
        <p:blipFill>
          <a:blip r:embed="rId7"/>
          <a:stretch>
            <a:fillRect/>
          </a:stretch>
        </p:blipFill>
        <p:spPr>
          <a:xfrm>
            <a:off x="5399880" y="1085909"/>
            <a:ext cx="4599251" cy="2495491"/>
          </a:xfrm>
          <a:prstGeom prst="rect">
            <a:avLst/>
          </a:prstGeom>
        </p:spPr>
      </p:pic>
      <p:sp>
        <p:nvSpPr>
          <p:cNvPr id="10" name="Hình chữ nhật: Góc Tròn 9">
            <a:extLst>
              <a:ext uri="{FF2B5EF4-FFF2-40B4-BE49-F238E27FC236}">
                <a16:creationId xmlns:a16="http://schemas.microsoft.com/office/drawing/2014/main" id="{27E0FF3F-06CA-6985-A708-65005C0B7696}"/>
              </a:ext>
            </a:extLst>
          </p:cNvPr>
          <p:cNvSpPr/>
          <p:nvPr/>
        </p:nvSpPr>
        <p:spPr>
          <a:xfrm>
            <a:off x="6457951" y="4276725"/>
            <a:ext cx="2886912" cy="1117541"/>
          </a:xfrm>
          <a:custGeom>
            <a:avLst/>
            <a:gdLst>
              <a:gd name="connsiteX0" fmla="*/ 0 w 2886912"/>
              <a:gd name="connsiteY0" fmla="*/ 186261 h 1117541"/>
              <a:gd name="connsiteX1" fmla="*/ 186261 w 2886912"/>
              <a:gd name="connsiteY1" fmla="*/ 0 h 1117541"/>
              <a:gd name="connsiteX2" fmla="*/ 689139 w 2886912"/>
              <a:gd name="connsiteY2" fmla="*/ 0 h 1117541"/>
              <a:gd name="connsiteX3" fmla="*/ 1116585 w 2886912"/>
              <a:gd name="connsiteY3" fmla="*/ 0 h 1117541"/>
              <a:gd name="connsiteX4" fmla="*/ 1669751 w 2886912"/>
              <a:gd name="connsiteY4" fmla="*/ 0 h 1117541"/>
              <a:gd name="connsiteX5" fmla="*/ 2122341 w 2886912"/>
              <a:gd name="connsiteY5" fmla="*/ 0 h 1117541"/>
              <a:gd name="connsiteX6" fmla="*/ 2700651 w 2886912"/>
              <a:gd name="connsiteY6" fmla="*/ 0 h 1117541"/>
              <a:gd name="connsiteX7" fmla="*/ 2886912 w 2886912"/>
              <a:gd name="connsiteY7" fmla="*/ 186261 h 1117541"/>
              <a:gd name="connsiteX8" fmla="*/ 2886912 w 2886912"/>
              <a:gd name="connsiteY8" fmla="*/ 536420 h 1117541"/>
              <a:gd name="connsiteX9" fmla="*/ 2886912 w 2886912"/>
              <a:gd name="connsiteY9" fmla="*/ 931280 h 1117541"/>
              <a:gd name="connsiteX10" fmla="*/ 2700651 w 2886912"/>
              <a:gd name="connsiteY10" fmla="*/ 1117541 h 1117541"/>
              <a:gd name="connsiteX11" fmla="*/ 2172629 w 2886912"/>
              <a:gd name="connsiteY11" fmla="*/ 1117541 h 1117541"/>
              <a:gd name="connsiteX12" fmla="*/ 1669751 w 2886912"/>
              <a:gd name="connsiteY12" fmla="*/ 1117541 h 1117541"/>
              <a:gd name="connsiteX13" fmla="*/ 1116585 w 2886912"/>
              <a:gd name="connsiteY13" fmla="*/ 1117541 h 1117541"/>
              <a:gd name="connsiteX14" fmla="*/ 186261 w 2886912"/>
              <a:gd name="connsiteY14" fmla="*/ 1117541 h 1117541"/>
              <a:gd name="connsiteX15" fmla="*/ 0 w 2886912"/>
              <a:gd name="connsiteY15" fmla="*/ 931280 h 1117541"/>
              <a:gd name="connsiteX16" fmla="*/ 0 w 2886912"/>
              <a:gd name="connsiteY16" fmla="*/ 566221 h 1117541"/>
              <a:gd name="connsiteX17" fmla="*/ 0 w 2886912"/>
              <a:gd name="connsiteY17" fmla="*/ 186261 h 111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6912" h="1117541" fill="none" extrusionOk="0">
                <a:moveTo>
                  <a:pt x="0" y="186261"/>
                </a:moveTo>
                <a:cubicBezTo>
                  <a:pt x="-8571" y="91450"/>
                  <a:pt x="76249" y="-26110"/>
                  <a:pt x="186261" y="0"/>
                </a:cubicBezTo>
                <a:cubicBezTo>
                  <a:pt x="416679" y="-21564"/>
                  <a:pt x="472567" y="47349"/>
                  <a:pt x="689139" y="0"/>
                </a:cubicBezTo>
                <a:cubicBezTo>
                  <a:pt x="905711" y="-47349"/>
                  <a:pt x="944064" y="22044"/>
                  <a:pt x="1116585" y="0"/>
                </a:cubicBezTo>
                <a:cubicBezTo>
                  <a:pt x="1289106" y="-22044"/>
                  <a:pt x="1476077" y="65515"/>
                  <a:pt x="1669751" y="0"/>
                </a:cubicBezTo>
                <a:cubicBezTo>
                  <a:pt x="1863425" y="-65515"/>
                  <a:pt x="1918668" y="43796"/>
                  <a:pt x="2122341" y="0"/>
                </a:cubicBezTo>
                <a:cubicBezTo>
                  <a:pt x="2326014" y="-43796"/>
                  <a:pt x="2423353" y="56673"/>
                  <a:pt x="2700651" y="0"/>
                </a:cubicBezTo>
                <a:cubicBezTo>
                  <a:pt x="2827165" y="-9672"/>
                  <a:pt x="2863462" y="85905"/>
                  <a:pt x="2886912" y="186261"/>
                </a:cubicBezTo>
                <a:cubicBezTo>
                  <a:pt x="2902247" y="323121"/>
                  <a:pt x="2871725" y="437559"/>
                  <a:pt x="2886912" y="536420"/>
                </a:cubicBezTo>
                <a:cubicBezTo>
                  <a:pt x="2902099" y="635281"/>
                  <a:pt x="2885519" y="823613"/>
                  <a:pt x="2886912" y="931280"/>
                </a:cubicBezTo>
                <a:cubicBezTo>
                  <a:pt x="2882899" y="1053305"/>
                  <a:pt x="2818807" y="1110818"/>
                  <a:pt x="2700651" y="1117541"/>
                </a:cubicBezTo>
                <a:cubicBezTo>
                  <a:pt x="2528010" y="1179945"/>
                  <a:pt x="2327215" y="1054802"/>
                  <a:pt x="2172629" y="1117541"/>
                </a:cubicBezTo>
                <a:cubicBezTo>
                  <a:pt x="2018043" y="1180280"/>
                  <a:pt x="1869384" y="1073477"/>
                  <a:pt x="1669751" y="1117541"/>
                </a:cubicBezTo>
                <a:cubicBezTo>
                  <a:pt x="1470118" y="1161605"/>
                  <a:pt x="1251913" y="1077867"/>
                  <a:pt x="1116585" y="1117541"/>
                </a:cubicBezTo>
                <a:cubicBezTo>
                  <a:pt x="981257" y="1157215"/>
                  <a:pt x="381491" y="1034647"/>
                  <a:pt x="186261" y="1117541"/>
                </a:cubicBezTo>
                <a:cubicBezTo>
                  <a:pt x="60378" y="1114581"/>
                  <a:pt x="24425" y="1032930"/>
                  <a:pt x="0" y="931280"/>
                </a:cubicBezTo>
                <a:cubicBezTo>
                  <a:pt x="-34319" y="782200"/>
                  <a:pt x="27070" y="747222"/>
                  <a:pt x="0" y="566221"/>
                </a:cubicBezTo>
                <a:cubicBezTo>
                  <a:pt x="-27070" y="385220"/>
                  <a:pt x="33443" y="352664"/>
                  <a:pt x="0" y="186261"/>
                </a:cubicBezTo>
                <a:close/>
              </a:path>
              <a:path w="2886912" h="1117541" stroke="0" extrusionOk="0">
                <a:moveTo>
                  <a:pt x="0" y="186261"/>
                </a:moveTo>
                <a:cubicBezTo>
                  <a:pt x="11427" y="74798"/>
                  <a:pt x="93251" y="8854"/>
                  <a:pt x="186261" y="0"/>
                </a:cubicBezTo>
                <a:cubicBezTo>
                  <a:pt x="322717" y="-28404"/>
                  <a:pt x="426568" y="9187"/>
                  <a:pt x="613707" y="0"/>
                </a:cubicBezTo>
                <a:cubicBezTo>
                  <a:pt x="800846" y="-9187"/>
                  <a:pt x="946275" y="46054"/>
                  <a:pt x="1066298" y="0"/>
                </a:cubicBezTo>
                <a:cubicBezTo>
                  <a:pt x="1186321" y="-46054"/>
                  <a:pt x="1446773" y="42564"/>
                  <a:pt x="1544032" y="0"/>
                </a:cubicBezTo>
                <a:cubicBezTo>
                  <a:pt x="1641291" y="-42564"/>
                  <a:pt x="1820591" y="7737"/>
                  <a:pt x="1996622" y="0"/>
                </a:cubicBezTo>
                <a:cubicBezTo>
                  <a:pt x="2172653" y="-7737"/>
                  <a:pt x="2488420" y="32498"/>
                  <a:pt x="2700651" y="0"/>
                </a:cubicBezTo>
                <a:cubicBezTo>
                  <a:pt x="2818389" y="17048"/>
                  <a:pt x="2875409" y="104070"/>
                  <a:pt x="2886912" y="186261"/>
                </a:cubicBezTo>
                <a:cubicBezTo>
                  <a:pt x="2899362" y="346946"/>
                  <a:pt x="2869527" y="461916"/>
                  <a:pt x="2886912" y="566221"/>
                </a:cubicBezTo>
                <a:cubicBezTo>
                  <a:pt x="2904297" y="670526"/>
                  <a:pt x="2881236" y="817328"/>
                  <a:pt x="2886912" y="931280"/>
                </a:cubicBezTo>
                <a:cubicBezTo>
                  <a:pt x="2867082" y="1041347"/>
                  <a:pt x="2786431" y="1130690"/>
                  <a:pt x="2700651" y="1117541"/>
                </a:cubicBezTo>
                <a:cubicBezTo>
                  <a:pt x="2480269" y="1133751"/>
                  <a:pt x="2335461" y="1092189"/>
                  <a:pt x="2222917" y="1117541"/>
                </a:cubicBezTo>
                <a:cubicBezTo>
                  <a:pt x="2110373" y="1142893"/>
                  <a:pt x="1909569" y="1075342"/>
                  <a:pt x="1795471" y="1117541"/>
                </a:cubicBezTo>
                <a:cubicBezTo>
                  <a:pt x="1681373" y="1159740"/>
                  <a:pt x="1568880" y="1106772"/>
                  <a:pt x="1342880" y="1117541"/>
                </a:cubicBezTo>
                <a:cubicBezTo>
                  <a:pt x="1116880" y="1128310"/>
                  <a:pt x="1114751" y="1115939"/>
                  <a:pt x="915434" y="1117541"/>
                </a:cubicBezTo>
                <a:cubicBezTo>
                  <a:pt x="716117" y="1119143"/>
                  <a:pt x="354266" y="1080236"/>
                  <a:pt x="186261" y="1117541"/>
                </a:cubicBezTo>
                <a:cubicBezTo>
                  <a:pt x="70865" y="1139984"/>
                  <a:pt x="-12912" y="1040797"/>
                  <a:pt x="0" y="931280"/>
                </a:cubicBezTo>
                <a:cubicBezTo>
                  <a:pt x="-40087" y="801176"/>
                  <a:pt x="13253" y="671315"/>
                  <a:pt x="0" y="581121"/>
                </a:cubicBezTo>
                <a:cubicBezTo>
                  <a:pt x="-13253" y="490927"/>
                  <a:pt x="24924" y="265626"/>
                  <a:pt x="0" y="186261"/>
                </a:cubicBezTo>
                <a:close/>
              </a:path>
            </a:pathLst>
          </a:custGeom>
          <a:ln w="57150">
            <a:solidFill>
              <a:srgbClr val="00B050"/>
            </a:solidFill>
            <a:prstDash val="lgDashDotDot"/>
            <a:extLst>
              <a:ext uri="{C807C97D-BFC1-408E-A445-0C87EB9F89A2}">
                <ask:lineSketchStyleProps xmlns:ask="http://schemas.microsoft.com/office/drawing/2018/sketchyshapes" sd="274523370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solidFill>
                <a:latin typeface="Times New Roman" panose="02020603050405020304" pitchFamily="18" charset="0"/>
                <a:cs typeface="Times New Roman" panose="02020603050405020304" pitchFamily="18" charset="0"/>
              </a:rPr>
              <a:t>SIÊU…..</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11" name="X2Download (mp3cut.net)">
            <a:hlinkClick r:id="" action="ppaction://media"/>
            <a:extLst>
              <a:ext uri="{FF2B5EF4-FFF2-40B4-BE49-F238E27FC236}">
                <a16:creationId xmlns:a16="http://schemas.microsoft.com/office/drawing/2014/main" id="{5EAAAF64-27A3-5847-2730-6DC4F0B85D1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81038" y="5191066"/>
            <a:ext cx="406400" cy="406400"/>
          </a:xfrm>
          <a:prstGeom prst="rect">
            <a:avLst/>
          </a:prstGeom>
        </p:spPr>
      </p:pic>
    </p:spTree>
    <p:custDataLst>
      <p:tags r:id="rId1"/>
    </p:custDataLst>
    <p:extLst>
      <p:ext uri="{BB962C8B-B14F-4D97-AF65-F5344CB8AC3E}">
        <p14:creationId xmlns:p14="http://schemas.microsoft.com/office/powerpoint/2010/main" val="3070234788"/>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56"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grpSp>
        <p:nvGrpSpPr>
          <p:cNvPr id="2" name="Group 6">
            <a:extLst>
              <a:ext uri="{FF2B5EF4-FFF2-40B4-BE49-F238E27FC236}">
                <a16:creationId xmlns:a16="http://schemas.microsoft.com/office/drawing/2014/main" id="{7B4247E9-D807-11F3-CD08-205691680CC0}"/>
              </a:ext>
            </a:extLst>
          </p:cNvPr>
          <p:cNvGrpSpPr/>
          <p:nvPr/>
        </p:nvGrpSpPr>
        <p:grpSpPr>
          <a:xfrm>
            <a:off x="218413" y="913223"/>
            <a:ext cx="6029988" cy="584775"/>
            <a:chOff x="293561" y="1124296"/>
            <a:chExt cx="3713701" cy="957453"/>
          </a:xfrm>
        </p:grpSpPr>
        <p:sp>
          <p:nvSpPr>
            <p:cNvPr id="3" name="Rectangle: Rounded Corners 44">
              <a:extLst>
                <a:ext uri="{FF2B5EF4-FFF2-40B4-BE49-F238E27FC236}">
                  <a16:creationId xmlns:a16="http://schemas.microsoft.com/office/drawing/2014/main" id="{4F09377A-9074-7E9C-4C0B-A02D84B4B163}"/>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45">
              <a:extLst>
                <a:ext uri="{FF2B5EF4-FFF2-40B4-BE49-F238E27FC236}">
                  <a16:creationId xmlns:a16="http://schemas.microsoft.com/office/drawing/2014/main" id="{904D4BB9-CD94-9BCD-99BC-B7FC3D7E4BBF}"/>
                </a:ext>
              </a:extLst>
            </p:cNvPr>
            <p:cNvSpPr txBox="1"/>
            <p:nvPr/>
          </p:nvSpPr>
          <p:spPr>
            <a:xfrm>
              <a:off x="496832" y="1124296"/>
              <a:ext cx="3139370" cy="95745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sz="3200" b="1">
                  <a:solidFill>
                    <a:schemeClr val="tx1">
                      <a:lumMod val="85000"/>
                      <a:lumOff val="15000"/>
                    </a:schemeClr>
                  </a:solidFill>
                  <a:latin typeface="Times New Roman" pitchFamily="18" charset="0"/>
                  <a:cs typeface="Times New Roman" pitchFamily="18" charset="0"/>
                </a:rPr>
                <a:t>2. Siêu văn bản, siêu liên kết</a:t>
              </a:r>
              <a:endParaRPr lang="en-GB" sz="3200" dirty="0">
                <a:solidFill>
                  <a:schemeClr val="tx1">
                    <a:lumMod val="85000"/>
                    <a:lumOff val="15000"/>
                  </a:schemeClr>
                </a:solidFill>
              </a:endParaRPr>
            </a:p>
          </p:txBody>
        </p:sp>
      </p:grpSp>
    </p:spTree>
    <p:custDataLst>
      <p:tags r:id="rId1"/>
    </p:custDataLst>
    <p:extLst>
      <p:ext uri="{BB962C8B-B14F-4D97-AF65-F5344CB8AC3E}">
        <p14:creationId xmlns:p14="http://schemas.microsoft.com/office/powerpoint/2010/main" val="2954824916"/>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6" name="Rectangle 5">
            <a:extLst>
              <a:ext uri="{FF2B5EF4-FFF2-40B4-BE49-F238E27FC236}">
                <a16:creationId xmlns:a16="http://schemas.microsoft.com/office/drawing/2014/main" id="{88B54ABD-8F1B-4B9A-A322-AB0A1ADD05C1}"/>
              </a:ext>
            </a:extLst>
          </p:cNvPr>
          <p:cNvSpPr/>
          <p:nvPr/>
        </p:nvSpPr>
        <p:spPr>
          <a:xfrm>
            <a:off x="-137738" y="162580"/>
            <a:ext cx="10719089" cy="923330"/>
          </a:xfrm>
          <a:prstGeom prst="rect">
            <a:avLst/>
          </a:prstGeom>
          <a:noFill/>
        </p:spPr>
        <p:txBody>
          <a:bodyPr wrap="square" lIns="91440" tIns="45720" rIns="91440" bIns="45720">
            <a:spAutoFit/>
          </a:bodyPr>
          <a:lstStyle/>
          <a:p>
            <a:pPr algn="ctr"/>
            <a:r>
              <a:rPr lang="en-US" sz="5400" b="1" cap="none" spc="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Bài</a:t>
            </a:r>
            <a:r>
              <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 </a:t>
            </a:r>
            <a:r>
              <a:rPr lang="vi-VN"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rPr>
              <a:t>1: Thông tin trên web</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Patrick Hand SC" panose="020B0604020202020204" charset="0"/>
              <a:ea typeface="Tahoma" panose="020B0604030504040204" pitchFamily="34" charset="0"/>
              <a:cs typeface="Tahoma" panose="020B0604030504040204" pitchFamily="34" charset="0"/>
            </a:endParaRPr>
          </a:p>
        </p:txBody>
      </p:sp>
      <p:sp>
        <p:nvSpPr>
          <p:cNvPr id="3" name="TextBox 45">
            <a:extLst>
              <a:ext uri="{FF2B5EF4-FFF2-40B4-BE49-F238E27FC236}">
                <a16:creationId xmlns:a16="http://schemas.microsoft.com/office/drawing/2014/main" id="{B4C1637E-D907-45C7-B4B5-787D545C7F63}"/>
              </a:ext>
            </a:extLst>
          </p:cNvPr>
          <p:cNvSpPr txBox="1"/>
          <p:nvPr/>
        </p:nvSpPr>
        <p:spPr>
          <a:xfrm>
            <a:off x="486402" y="913223"/>
            <a:ext cx="4138899" cy="6579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200" b="1" dirty="0">
                <a:solidFill>
                  <a:schemeClr val="tx1">
                    <a:lumMod val="85000"/>
                    <a:lumOff val="15000"/>
                  </a:schemeClr>
                </a:solidFill>
                <a:latin typeface="Times New Roman" pitchFamily="18" charset="0"/>
                <a:cs typeface="Times New Roman" pitchFamily="18" charset="0"/>
              </a:rPr>
              <a:t>1</a:t>
            </a:r>
            <a:r>
              <a:rPr lang="en-US" sz="3200" b="1">
                <a:solidFill>
                  <a:schemeClr val="tx1">
                    <a:lumMod val="85000"/>
                    <a:lumOff val="15000"/>
                  </a:schemeClr>
                </a:solidFill>
                <a:latin typeface="Times New Roman" pitchFamily="18" charset="0"/>
                <a:cs typeface="Times New Roman" pitchFamily="18" charset="0"/>
              </a:rPr>
              <a:t>. </a:t>
            </a:r>
            <a:r>
              <a:rPr lang="vi-VN" sz="3200" b="1">
                <a:solidFill>
                  <a:schemeClr val="tx1">
                    <a:lumMod val="85000"/>
                    <a:lumOff val="15000"/>
                  </a:schemeClr>
                </a:solidFill>
                <a:latin typeface="Times New Roman" pitchFamily="18" charset="0"/>
                <a:cs typeface="Times New Roman" pitchFamily="18" charset="0"/>
              </a:rPr>
              <a:t>Khám phá website</a:t>
            </a:r>
            <a:endParaRPr lang="en-GB" sz="3200" dirty="0">
              <a:solidFill>
                <a:schemeClr val="tx1">
                  <a:lumMod val="85000"/>
                  <a:lumOff val="15000"/>
                </a:schemeClr>
              </a:solidFill>
            </a:endParaRPr>
          </a:p>
        </p:txBody>
      </p:sp>
      <p:grpSp>
        <p:nvGrpSpPr>
          <p:cNvPr id="4" name="Group 6">
            <a:extLst>
              <a:ext uri="{FF2B5EF4-FFF2-40B4-BE49-F238E27FC236}">
                <a16:creationId xmlns:a16="http://schemas.microsoft.com/office/drawing/2014/main" id="{AFC2AB11-164D-BB7E-D061-B6C017F745A6}"/>
              </a:ext>
            </a:extLst>
          </p:cNvPr>
          <p:cNvGrpSpPr/>
          <p:nvPr/>
        </p:nvGrpSpPr>
        <p:grpSpPr>
          <a:xfrm>
            <a:off x="218412" y="913223"/>
            <a:ext cx="6096663" cy="1077218"/>
            <a:chOff x="293561" y="1124296"/>
            <a:chExt cx="3713701" cy="1763731"/>
          </a:xfrm>
        </p:grpSpPr>
        <p:sp>
          <p:nvSpPr>
            <p:cNvPr id="5" name="Rectangle: Rounded Corners 44">
              <a:extLst>
                <a:ext uri="{FF2B5EF4-FFF2-40B4-BE49-F238E27FC236}">
                  <a16:creationId xmlns:a16="http://schemas.microsoft.com/office/drawing/2014/main" id="{F7631F67-4393-009F-58D6-4FB8B18AB418}"/>
                </a:ext>
              </a:extLst>
            </p:cNvPr>
            <p:cNvSpPr/>
            <p:nvPr/>
          </p:nvSpPr>
          <p:spPr>
            <a:xfrm>
              <a:off x="293561" y="1198683"/>
              <a:ext cx="3713701" cy="809738"/>
            </a:xfrm>
            <a:prstGeom prst="roundRect">
              <a:avLst>
                <a:gd name="adj" fmla="val 46278"/>
              </a:avLst>
            </a:prstGeom>
            <a:solidFill>
              <a:srgbClr val="FF8C65"/>
            </a:solidFill>
            <a:ln>
              <a:noFill/>
            </a:ln>
            <a:effectLst>
              <a:outerShdw blurRad="149987" dist="250190" dir="8460000" algn="ctr">
                <a:srgbClr val="000000">
                  <a:alpha val="28000"/>
                </a:srgbClr>
              </a:outerShdw>
              <a:reflection endPos="0" dist="254000" dir="5400000" sy="-100000" algn="bl" rotWithShape="0"/>
              <a:softEdge rad="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45">
              <a:extLst>
                <a:ext uri="{FF2B5EF4-FFF2-40B4-BE49-F238E27FC236}">
                  <a16:creationId xmlns:a16="http://schemas.microsoft.com/office/drawing/2014/main" id="{1561AF78-ACC1-D542-CF7C-9090F06EC148}"/>
                </a:ext>
              </a:extLst>
            </p:cNvPr>
            <p:cNvSpPr txBox="1"/>
            <p:nvPr/>
          </p:nvSpPr>
          <p:spPr>
            <a:xfrm>
              <a:off x="496832" y="1124296"/>
              <a:ext cx="3139370" cy="17637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sz="3200" b="1">
                  <a:solidFill>
                    <a:schemeClr val="tx1">
                      <a:lumMod val="85000"/>
                      <a:lumOff val="15000"/>
                    </a:schemeClr>
                  </a:solidFill>
                  <a:latin typeface="Times New Roman" pitchFamily="18" charset="0"/>
                  <a:cs typeface="Times New Roman" pitchFamily="18" charset="0"/>
                </a:rPr>
                <a:t>2. Siêu văn bản, siêu liên kết</a:t>
              </a:r>
              <a:endParaRPr lang="en-GB" sz="3200" dirty="0">
                <a:solidFill>
                  <a:schemeClr val="tx1">
                    <a:lumMod val="85000"/>
                    <a:lumOff val="15000"/>
                  </a:schemeClr>
                </a:solidFill>
              </a:endParaRPr>
            </a:p>
          </p:txBody>
        </p:sp>
      </p:grpSp>
      <p:sp>
        <p:nvSpPr>
          <p:cNvPr id="10" name="Hộp Văn bản 9">
            <a:extLst>
              <a:ext uri="{FF2B5EF4-FFF2-40B4-BE49-F238E27FC236}">
                <a16:creationId xmlns:a16="http://schemas.microsoft.com/office/drawing/2014/main" id="{0EE5BC28-1983-1809-C655-426CB1546576}"/>
              </a:ext>
            </a:extLst>
          </p:cNvPr>
          <p:cNvSpPr txBox="1"/>
          <p:nvPr/>
        </p:nvSpPr>
        <p:spPr>
          <a:xfrm>
            <a:off x="552115" y="3365516"/>
            <a:ext cx="9839660" cy="1077218"/>
          </a:xfrm>
          <a:prstGeom prst="rect">
            <a:avLst/>
          </a:prstGeom>
          <a:noFill/>
        </p:spPr>
        <p:txBody>
          <a:bodyPr wrap="square">
            <a:spAutoFit/>
          </a:bodyPr>
          <a:lstStyle/>
          <a:p>
            <a:pPr algn="just"/>
            <a:r>
              <a:rPr lang="vi-VN" sz="3200">
                <a:solidFill>
                  <a:schemeClr val="tx1"/>
                </a:solidFill>
                <a:latin typeface="Times New Roman" panose="02020603050405020304" pitchFamily="18" charset="0"/>
                <a:cs typeface="Times New Roman" panose="02020603050405020304" pitchFamily="18" charset="0"/>
              </a:rPr>
              <a:t>- Siêu liên kết là ……………đến .…………..của đoạn văn bản/trang web cần truy cập đến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E62C5D2F-AF85-BE0E-1B2D-6200DB89BD38}"/>
              </a:ext>
            </a:extLst>
          </p:cNvPr>
          <p:cNvSpPr txBox="1"/>
          <p:nvPr/>
        </p:nvSpPr>
        <p:spPr>
          <a:xfrm>
            <a:off x="552115" y="4870524"/>
            <a:ext cx="9839660" cy="1077218"/>
          </a:xfrm>
          <a:prstGeom prst="rect">
            <a:avLst/>
          </a:prstGeom>
          <a:noFill/>
        </p:spPr>
        <p:txBody>
          <a:bodyPr wrap="square">
            <a:spAutoFit/>
          </a:bodyPr>
          <a:lstStyle/>
          <a:p>
            <a:pPr algn="just"/>
            <a:r>
              <a:rPr lang="vi-VN" sz="3200">
                <a:solidFill>
                  <a:schemeClr val="tx1"/>
                </a:solidFill>
                <a:latin typeface="Times New Roman" panose="02020603050405020304" pitchFamily="18" charset="0"/>
                <a:cs typeface="Times New Roman" panose="02020603050405020304" pitchFamily="18" charset="0"/>
              </a:rPr>
              <a:t>- Siêu văn bản là đoạn văn bản, hình ảnh có chứa……………………</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8146D0F1-D08A-3DCA-4DB2-E35EA691E4B4}"/>
              </a:ext>
            </a:extLst>
          </p:cNvPr>
          <p:cNvSpPr txBox="1"/>
          <p:nvPr/>
        </p:nvSpPr>
        <p:spPr>
          <a:xfrm>
            <a:off x="1187909" y="2320926"/>
            <a:ext cx="2310949" cy="584775"/>
          </a:xfrm>
          <a:prstGeom prst="rect">
            <a:avLst/>
          </a:prstGeom>
          <a:noFill/>
        </p:spPr>
        <p:txBody>
          <a:bodyPr wrap="square">
            <a:spAutoFit/>
          </a:bodyPr>
          <a:lstStyle/>
          <a:p>
            <a:r>
              <a:rPr lang="vi-VN" sz="3200">
                <a:solidFill>
                  <a:srgbClr val="FF0070"/>
                </a:solidFill>
                <a:latin typeface="Times New Roman" panose="02020603050405020304" pitchFamily="18" charset="0"/>
                <a:cs typeface="Times New Roman" panose="02020603050405020304" pitchFamily="18" charset="0"/>
              </a:rPr>
              <a:t>đường dẫn </a:t>
            </a:r>
            <a:endParaRPr lang="en-US" sz="2800">
              <a:solidFill>
                <a:srgbClr val="FF0070"/>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9070E0D7-5335-FA9A-2895-F9189FE4C419}"/>
              </a:ext>
            </a:extLst>
          </p:cNvPr>
          <p:cNvSpPr txBox="1"/>
          <p:nvPr/>
        </p:nvSpPr>
        <p:spPr>
          <a:xfrm>
            <a:off x="7920030" y="2312988"/>
            <a:ext cx="1793552" cy="584775"/>
          </a:xfrm>
          <a:prstGeom prst="rect">
            <a:avLst/>
          </a:prstGeom>
          <a:noFill/>
        </p:spPr>
        <p:txBody>
          <a:bodyPr wrap="square">
            <a:spAutoFit/>
          </a:bodyPr>
          <a:lstStyle/>
          <a:p>
            <a:r>
              <a:rPr lang="vi-VN" sz="3200">
                <a:solidFill>
                  <a:srgbClr val="FF0070"/>
                </a:solidFill>
                <a:latin typeface="Times New Roman" panose="02020603050405020304" pitchFamily="18" charset="0"/>
                <a:cs typeface="Times New Roman" panose="02020603050405020304" pitchFamily="18" charset="0"/>
              </a:rPr>
              <a:t>vị trí </a:t>
            </a:r>
            <a:endParaRPr lang="en-US" sz="2800">
              <a:solidFill>
                <a:srgbClr val="FF0070"/>
              </a:solidFill>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A7897D7B-0048-BCF6-E727-B769CEC8BC76}"/>
              </a:ext>
            </a:extLst>
          </p:cNvPr>
          <p:cNvSpPr txBox="1"/>
          <p:nvPr/>
        </p:nvSpPr>
        <p:spPr>
          <a:xfrm>
            <a:off x="4251554" y="2317170"/>
            <a:ext cx="2440781" cy="584775"/>
          </a:xfrm>
          <a:prstGeom prst="rect">
            <a:avLst/>
          </a:prstGeom>
          <a:noFill/>
        </p:spPr>
        <p:txBody>
          <a:bodyPr wrap="square">
            <a:spAutoFit/>
          </a:bodyPr>
          <a:lstStyle/>
          <a:p>
            <a:r>
              <a:rPr lang="vi-VN" sz="3200">
                <a:solidFill>
                  <a:srgbClr val="FF0070"/>
                </a:solidFill>
                <a:latin typeface="Times New Roman" panose="02020603050405020304" pitchFamily="18" charset="0"/>
                <a:cs typeface="Times New Roman" panose="02020603050405020304" pitchFamily="18" charset="0"/>
              </a:rPr>
              <a:t>siêu liên kết</a:t>
            </a:r>
            <a:endParaRPr lang="en-US" sz="2800">
              <a:solidFill>
                <a:srgbClr val="FF0070"/>
              </a:solidFill>
              <a:latin typeface="Times New Roman" panose="02020603050405020304" pitchFamily="18" charset="0"/>
              <a:cs typeface="Times New Roman" panose="02020603050405020304" pitchFamily="18" charset="0"/>
            </a:endParaRPr>
          </a:p>
        </p:txBody>
      </p:sp>
      <p:sp>
        <p:nvSpPr>
          <p:cNvPr id="23" name="Rectangle: Rounded Corners 123">
            <a:extLst>
              <a:ext uri="{FF2B5EF4-FFF2-40B4-BE49-F238E27FC236}">
                <a16:creationId xmlns:a16="http://schemas.microsoft.com/office/drawing/2014/main" id="{C5B602B0-B832-0C6C-014A-6FDB02BB753F}"/>
              </a:ext>
            </a:extLst>
          </p:cNvPr>
          <p:cNvSpPr/>
          <p:nvPr/>
        </p:nvSpPr>
        <p:spPr>
          <a:xfrm>
            <a:off x="1136545" y="1392687"/>
            <a:ext cx="8375020" cy="923330"/>
          </a:xfrm>
          <a:prstGeom prst="roundRect">
            <a:avLst/>
          </a:prstGeom>
          <a:no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2060"/>
                </a:solidFill>
                <a:latin typeface="Times New Roman" panose="02020603050405020304" pitchFamily="18" charset="0"/>
                <a:cs typeface="Times New Roman" panose="02020603050405020304" pitchFamily="18" charset="0"/>
              </a:rPr>
              <a:t>Điền cụm từ thích hợp vào chỗ trống:</a:t>
            </a:r>
          </a:p>
        </p:txBody>
      </p:sp>
    </p:spTree>
    <p:custDataLst>
      <p:tags r:id="rId1"/>
    </p:custDataLst>
    <p:extLst>
      <p:ext uri="{BB962C8B-B14F-4D97-AF65-F5344CB8AC3E}">
        <p14:creationId xmlns:p14="http://schemas.microsoft.com/office/powerpoint/2010/main" val="1482707730"/>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0118 -0.00588 L 0.10804 -0.00588 C 0.15596 -0.00588 0.2152 0.03528 0.2152 0.0686 L 0.2152 0.14356 " pathEditMode="relative" rAng="0" ptsTypes="AAAA">
                                      <p:cBhvr>
                                        <p:cTn id="6" dur="2000" fill="hold"/>
                                        <p:tgtEl>
                                          <p:spTgt spid="18"/>
                                        </p:tgtEl>
                                        <p:attrNameLst>
                                          <p:attrName>ppt_x</p:attrName>
                                          <p:attrName>ppt_y</p:attrName>
                                        </p:attrNameLst>
                                      </p:cBhvr>
                                      <p:rCtr x="10701" y="7472"/>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01175 1.18079E-6 L -0.06776 1.18079E-6 C -0.09275 1.18079E-6 -0.12347 0.03969 -0.12347 0.07202 L -0.12347 0.14478 " pathEditMode="relative" rAng="0" ptsTypes="AAAA">
                                      <p:cBhvr>
                                        <p:cTn id="10" dur="2000" fill="hold"/>
                                        <p:tgtEl>
                                          <p:spTgt spid="20"/>
                                        </p:tgtEl>
                                        <p:attrNameLst>
                                          <p:attrName>ppt_x</p:attrName>
                                          <p:attrName>ppt_y</p:attrName>
                                        </p:attrNameLst>
                                      </p:cBhvr>
                                      <p:rCtr x="-5586" y="7227"/>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0.00676 -0.02302 L -0.1198 -0.02302 C -0.17037 -0.02302 -0.23269 0.10657 -0.23269 0.21142 L -0.23269 0.4466 " pathEditMode="relative" rAng="0" ptsTypes="AAAA">
                                      <p:cBhvr>
                                        <p:cTn id="14" dur="2000" fill="hold"/>
                                        <p:tgtEl>
                                          <p:spTgt spid="22"/>
                                        </p:tgtEl>
                                        <p:attrNameLst>
                                          <p:attrName>ppt_x</p:attrName>
                                          <p:attrName>ppt_y</p:attrName>
                                        </p:attrNameLst>
                                      </p:cBhvr>
                                      <p:rCtr x="-11304" y="23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pSp>
        <p:nvGrpSpPr>
          <p:cNvPr id="849" name="Google Shape;849;p49"/>
          <p:cNvGrpSpPr/>
          <p:nvPr/>
        </p:nvGrpSpPr>
        <p:grpSpPr>
          <a:xfrm rot="-6123802">
            <a:off x="277156" y="89534"/>
            <a:ext cx="1068247" cy="1196196"/>
            <a:chOff x="1835200" y="3337050"/>
            <a:chExt cx="279350" cy="312825"/>
          </a:xfrm>
        </p:grpSpPr>
        <p:sp>
          <p:nvSpPr>
            <p:cNvPr id="850" name="Google Shape;850;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1" name="Google Shape;851;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2" name="Google Shape;852;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53" name="Google Shape;853;p49"/>
          <p:cNvGrpSpPr/>
          <p:nvPr/>
        </p:nvGrpSpPr>
        <p:grpSpPr>
          <a:xfrm rot="2964127">
            <a:off x="9680767" y="1115767"/>
            <a:ext cx="1068254" cy="1196197"/>
            <a:chOff x="1835200" y="3337050"/>
            <a:chExt cx="279350" cy="312825"/>
          </a:xfrm>
        </p:grpSpPr>
        <p:sp>
          <p:nvSpPr>
            <p:cNvPr id="854" name="Google Shape;854;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5" name="Google Shape;855;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6" name="Google Shape;856;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1" name="Google Shape;891;p49"/>
          <p:cNvGrpSpPr/>
          <p:nvPr/>
        </p:nvGrpSpPr>
        <p:grpSpPr>
          <a:xfrm>
            <a:off x="70862" y="-102479"/>
            <a:ext cx="608900" cy="407500"/>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4" name="Google Shape;894;p49"/>
          <p:cNvGrpSpPr/>
          <p:nvPr/>
        </p:nvGrpSpPr>
        <p:grpSpPr>
          <a:xfrm>
            <a:off x="9829463" y="1262528"/>
            <a:ext cx="475525" cy="287725"/>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9" name="Google Shape;891;p49">
            <a:extLst>
              <a:ext uri="{FF2B5EF4-FFF2-40B4-BE49-F238E27FC236}">
                <a16:creationId xmlns:a16="http://schemas.microsoft.com/office/drawing/2014/main" id="{900BA4D5-06DC-4C0A-B1AB-A370ADAD01E6}"/>
              </a:ext>
            </a:extLst>
          </p:cNvPr>
          <p:cNvGrpSpPr/>
          <p:nvPr/>
        </p:nvGrpSpPr>
        <p:grpSpPr>
          <a:xfrm>
            <a:off x="8341666" y="105346"/>
            <a:ext cx="720341" cy="432735"/>
            <a:chOff x="4137713" y="525925"/>
            <a:chExt cx="608900" cy="407500"/>
          </a:xfrm>
        </p:grpSpPr>
        <p:sp>
          <p:nvSpPr>
            <p:cNvPr id="70" name="Google Shape;892;p49">
              <a:extLst>
                <a:ext uri="{FF2B5EF4-FFF2-40B4-BE49-F238E27FC236}">
                  <a16:creationId xmlns:a16="http://schemas.microsoft.com/office/drawing/2014/main" id="{8C04F993-AB2D-4441-BFEF-1B2CCE0A64BC}"/>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 name="Google Shape;893;p49">
              <a:extLst>
                <a:ext uri="{FF2B5EF4-FFF2-40B4-BE49-F238E27FC236}">
                  <a16:creationId xmlns:a16="http://schemas.microsoft.com/office/drawing/2014/main" id="{D50C1B93-F036-4CDA-A666-5CA16D1072F8}"/>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6" name="Hộp Văn bản 15">
            <a:extLst>
              <a:ext uri="{FF2B5EF4-FFF2-40B4-BE49-F238E27FC236}">
                <a16:creationId xmlns:a16="http://schemas.microsoft.com/office/drawing/2014/main" id="{AA1B6BDE-C9A3-3D40-0116-24A3A2C68B64}"/>
              </a:ext>
            </a:extLst>
          </p:cNvPr>
          <p:cNvSpPr txBox="1"/>
          <p:nvPr/>
        </p:nvSpPr>
        <p:spPr>
          <a:xfrm>
            <a:off x="583486" y="1856514"/>
            <a:ext cx="9323395" cy="1200329"/>
          </a:xfrm>
          <a:custGeom>
            <a:avLst/>
            <a:gdLst>
              <a:gd name="connsiteX0" fmla="*/ 0 w 9323395"/>
              <a:gd name="connsiteY0" fmla="*/ 0 h 1200329"/>
              <a:gd name="connsiteX1" fmla="*/ 303010 w 9323395"/>
              <a:gd name="connsiteY1" fmla="*/ 0 h 1200329"/>
              <a:gd name="connsiteX2" fmla="*/ 792489 w 9323395"/>
              <a:gd name="connsiteY2" fmla="*/ 0 h 1200329"/>
              <a:gd name="connsiteX3" fmla="*/ 1561669 w 9323395"/>
              <a:gd name="connsiteY3" fmla="*/ 0 h 1200329"/>
              <a:gd name="connsiteX4" fmla="*/ 2144381 w 9323395"/>
              <a:gd name="connsiteY4" fmla="*/ 0 h 1200329"/>
              <a:gd name="connsiteX5" fmla="*/ 2540625 w 9323395"/>
              <a:gd name="connsiteY5" fmla="*/ 0 h 1200329"/>
              <a:gd name="connsiteX6" fmla="*/ 3030103 w 9323395"/>
              <a:gd name="connsiteY6" fmla="*/ 0 h 1200329"/>
              <a:gd name="connsiteX7" fmla="*/ 3612816 w 9323395"/>
              <a:gd name="connsiteY7" fmla="*/ 0 h 1200329"/>
              <a:gd name="connsiteX8" fmla="*/ 4195528 w 9323395"/>
              <a:gd name="connsiteY8" fmla="*/ 0 h 1200329"/>
              <a:gd name="connsiteX9" fmla="*/ 4778240 w 9323395"/>
              <a:gd name="connsiteY9" fmla="*/ 0 h 1200329"/>
              <a:gd name="connsiteX10" fmla="*/ 5267718 w 9323395"/>
              <a:gd name="connsiteY10" fmla="*/ 0 h 1200329"/>
              <a:gd name="connsiteX11" fmla="*/ 5757196 w 9323395"/>
              <a:gd name="connsiteY11" fmla="*/ 0 h 1200329"/>
              <a:gd name="connsiteX12" fmla="*/ 6153441 w 9323395"/>
              <a:gd name="connsiteY12" fmla="*/ 0 h 1200329"/>
              <a:gd name="connsiteX13" fmla="*/ 6829387 w 9323395"/>
              <a:gd name="connsiteY13" fmla="*/ 0 h 1200329"/>
              <a:gd name="connsiteX14" fmla="*/ 7412099 w 9323395"/>
              <a:gd name="connsiteY14" fmla="*/ 0 h 1200329"/>
              <a:gd name="connsiteX15" fmla="*/ 8088045 w 9323395"/>
              <a:gd name="connsiteY15" fmla="*/ 0 h 1200329"/>
              <a:gd name="connsiteX16" fmla="*/ 9323395 w 9323395"/>
              <a:gd name="connsiteY16" fmla="*/ 0 h 1200329"/>
              <a:gd name="connsiteX17" fmla="*/ 9323395 w 9323395"/>
              <a:gd name="connsiteY17" fmla="*/ 388106 h 1200329"/>
              <a:gd name="connsiteX18" fmla="*/ 9323395 w 9323395"/>
              <a:gd name="connsiteY18" fmla="*/ 812223 h 1200329"/>
              <a:gd name="connsiteX19" fmla="*/ 9323395 w 9323395"/>
              <a:gd name="connsiteY19" fmla="*/ 1200329 h 1200329"/>
              <a:gd name="connsiteX20" fmla="*/ 8927151 w 9323395"/>
              <a:gd name="connsiteY20" fmla="*/ 1200329 h 1200329"/>
              <a:gd name="connsiteX21" fmla="*/ 8157971 w 9323395"/>
              <a:gd name="connsiteY21" fmla="*/ 1200329 h 1200329"/>
              <a:gd name="connsiteX22" fmla="*/ 7854960 w 9323395"/>
              <a:gd name="connsiteY22" fmla="*/ 1200329 h 1200329"/>
              <a:gd name="connsiteX23" fmla="*/ 7551950 w 9323395"/>
              <a:gd name="connsiteY23" fmla="*/ 1200329 h 1200329"/>
              <a:gd name="connsiteX24" fmla="*/ 6876004 w 9323395"/>
              <a:gd name="connsiteY24" fmla="*/ 1200329 h 1200329"/>
              <a:gd name="connsiteX25" fmla="*/ 6572993 w 9323395"/>
              <a:gd name="connsiteY25" fmla="*/ 1200329 h 1200329"/>
              <a:gd name="connsiteX26" fmla="*/ 6269983 w 9323395"/>
              <a:gd name="connsiteY26" fmla="*/ 1200329 h 1200329"/>
              <a:gd name="connsiteX27" fmla="*/ 5873739 w 9323395"/>
              <a:gd name="connsiteY27" fmla="*/ 1200329 h 1200329"/>
              <a:gd name="connsiteX28" fmla="*/ 5291027 w 9323395"/>
              <a:gd name="connsiteY28" fmla="*/ 1200329 h 1200329"/>
              <a:gd name="connsiteX29" fmla="*/ 4801548 w 9323395"/>
              <a:gd name="connsiteY29" fmla="*/ 1200329 h 1200329"/>
              <a:gd name="connsiteX30" fmla="*/ 4312070 w 9323395"/>
              <a:gd name="connsiteY30" fmla="*/ 1200329 h 1200329"/>
              <a:gd name="connsiteX31" fmla="*/ 3542890 w 9323395"/>
              <a:gd name="connsiteY31" fmla="*/ 1200329 h 1200329"/>
              <a:gd name="connsiteX32" fmla="*/ 2866944 w 9323395"/>
              <a:gd name="connsiteY32" fmla="*/ 1200329 h 1200329"/>
              <a:gd name="connsiteX33" fmla="*/ 2563934 w 9323395"/>
              <a:gd name="connsiteY33" fmla="*/ 1200329 h 1200329"/>
              <a:gd name="connsiteX34" fmla="*/ 2074455 w 9323395"/>
              <a:gd name="connsiteY34" fmla="*/ 1200329 h 1200329"/>
              <a:gd name="connsiteX35" fmla="*/ 1678211 w 9323395"/>
              <a:gd name="connsiteY35" fmla="*/ 1200329 h 1200329"/>
              <a:gd name="connsiteX36" fmla="*/ 1375201 w 9323395"/>
              <a:gd name="connsiteY36" fmla="*/ 1200329 h 1200329"/>
              <a:gd name="connsiteX37" fmla="*/ 978956 w 9323395"/>
              <a:gd name="connsiteY37" fmla="*/ 1200329 h 1200329"/>
              <a:gd name="connsiteX38" fmla="*/ 582712 w 9323395"/>
              <a:gd name="connsiteY38" fmla="*/ 1200329 h 1200329"/>
              <a:gd name="connsiteX39" fmla="*/ 0 w 9323395"/>
              <a:gd name="connsiteY39" fmla="*/ 1200329 h 1200329"/>
              <a:gd name="connsiteX40" fmla="*/ 0 w 9323395"/>
              <a:gd name="connsiteY40" fmla="*/ 836229 h 1200329"/>
              <a:gd name="connsiteX41" fmla="*/ 0 w 9323395"/>
              <a:gd name="connsiteY41" fmla="*/ 424116 h 1200329"/>
              <a:gd name="connsiteX42" fmla="*/ 0 w 9323395"/>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323395" h="1200329" fill="none" extrusionOk="0">
                <a:moveTo>
                  <a:pt x="0" y="0"/>
                </a:moveTo>
                <a:cubicBezTo>
                  <a:pt x="91214" y="-23540"/>
                  <a:pt x="211043" y="30677"/>
                  <a:pt x="303010" y="0"/>
                </a:cubicBezTo>
                <a:cubicBezTo>
                  <a:pt x="394977" y="-30677"/>
                  <a:pt x="560378" y="25925"/>
                  <a:pt x="792489" y="0"/>
                </a:cubicBezTo>
                <a:cubicBezTo>
                  <a:pt x="1024600" y="-25925"/>
                  <a:pt x="1259783" y="12999"/>
                  <a:pt x="1561669" y="0"/>
                </a:cubicBezTo>
                <a:cubicBezTo>
                  <a:pt x="1863555" y="-12999"/>
                  <a:pt x="1863755" y="6801"/>
                  <a:pt x="2144381" y="0"/>
                </a:cubicBezTo>
                <a:cubicBezTo>
                  <a:pt x="2425007" y="-6801"/>
                  <a:pt x="2357647" y="29727"/>
                  <a:pt x="2540625" y="0"/>
                </a:cubicBezTo>
                <a:cubicBezTo>
                  <a:pt x="2723603" y="-29727"/>
                  <a:pt x="2894325" y="53776"/>
                  <a:pt x="3030103" y="0"/>
                </a:cubicBezTo>
                <a:cubicBezTo>
                  <a:pt x="3165881" y="-53776"/>
                  <a:pt x="3492923" y="3918"/>
                  <a:pt x="3612816" y="0"/>
                </a:cubicBezTo>
                <a:cubicBezTo>
                  <a:pt x="3732709" y="-3918"/>
                  <a:pt x="3971520" y="40571"/>
                  <a:pt x="4195528" y="0"/>
                </a:cubicBezTo>
                <a:cubicBezTo>
                  <a:pt x="4419536" y="-40571"/>
                  <a:pt x="4583691" y="58799"/>
                  <a:pt x="4778240" y="0"/>
                </a:cubicBezTo>
                <a:cubicBezTo>
                  <a:pt x="4972789" y="-58799"/>
                  <a:pt x="5063026" y="19740"/>
                  <a:pt x="5267718" y="0"/>
                </a:cubicBezTo>
                <a:cubicBezTo>
                  <a:pt x="5472410" y="-19740"/>
                  <a:pt x="5641577" y="31343"/>
                  <a:pt x="5757196" y="0"/>
                </a:cubicBezTo>
                <a:cubicBezTo>
                  <a:pt x="5872815" y="-31343"/>
                  <a:pt x="5991410" y="23266"/>
                  <a:pt x="6153441" y="0"/>
                </a:cubicBezTo>
                <a:cubicBezTo>
                  <a:pt x="6315472" y="-23266"/>
                  <a:pt x="6586032" y="138"/>
                  <a:pt x="6829387" y="0"/>
                </a:cubicBezTo>
                <a:cubicBezTo>
                  <a:pt x="7072742" y="-138"/>
                  <a:pt x="7269887" y="18184"/>
                  <a:pt x="7412099" y="0"/>
                </a:cubicBezTo>
                <a:cubicBezTo>
                  <a:pt x="7554311" y="-18184"/>
                  <a:pt x="7758507" y="70184"/>
                  <a:pt x="8088045" y="0"/>
                </a:cubicBezTo>
                <a:cubicBezTo>
                  <a:pt x="8417583" y="-70184"/>
                  <a:pt x="9055589" y="74538"/>
                  <a:pt x="9323395" y="0"/>
                </a:cubicBezTo>
                <a:cubicBezTo>
                  <a:pt x="9323729" y="126958"/>
                  <a:pt x="9307398" y="236024"/>
                  <a:pt x="9323395" y="388106"/>
                </a:cubicBezTo>
                <a:cubicBezTo>
                  <a:pt x="9339392" y="540188"/>
                  <a:pt x="9315935" y="665532"/>
                  <a:pt x="9323395" y="812223"/>
                </a:cubicBezTo>
                <a:cubicBezTo>
                  <a:pt x="9330855" y="958914"/>
                  <a:pt x="9312520" y="1066222"/>
                  <a:pt x="9323395" y="1200329"/>
                </a:cubicBezTo>
                <a:cubicBezTo>
                  <a:pt x="9139668" y="1220527"/>
                  <a:pt x="9110738" y="1171984"/>
                  <a:pt x="8927151" y="1200329"/>
                </a:cubicBezTo>
                <a:cubicBezTo>
                  <a:pt x="8743564" y="1228674"/>
                  <a:pt x="8455247" y="1145707"/>
                  <a:pt x="8157971" y="1200329"/>
                </a:cubicBezTo>
                <a:cubicBezTo>
                  <a:pt x="7860695" y="1254951"/>
                  <a:pt x="7936392" y="1178834"/>
                  <a:pt x="7854960" y="1200329"/>
                </a:cubicBezTo>
                <a:cubicBezTo>
                  <a:pt x="7773528" y="1221824"/>
                  <a:pt x="7633410" y="1186527"/>
                  <a:pt x="7551950" y="1200329"/>
                </a:cubicBezTo>
                <a:cubicBezTo>
                  <a:pt x="7470490" y="1214131"/>
                  <a:pt x="7063411" y="1190030"/>
                  <a:pt x="6876004" y="1200329"/>
                </a:cubicBezTo>
                <a:cubicBezTo>
                  <a:pt x="6688597" y="1210628"/>
                  <a:pt x="6705895" y="1194901"/>
                  <a:pt x="6572993" y="1200329"/>
                </a:cubicBezTo>
                <a:cubicBezTo>
                  <a:pt x="6440091" y="1205757"/>
                  <a:pt x="6397471" y="1170375"/>
                  <a:pt x="6269983" y="1200329"/>
                </a:cubicBezTo>
                <a:cubicBezTo>
                  <a:pt x="6142495" y="1230283"/>
                  <a:pt x="5961235" y="1154308"/>
                  <a:pt x="5873739" y="1200329"/>
                </a:cubicBezTo>
                <a:cubicBezTo>
                  <a:pt x="5786243" y="1246350"/>
                  <a:pt x="5504726" y="1174024"/>
                  <a:pt x="5291027" y="1200329"/>
                </a:cubicBezTo>
                <a:cubicBezTo>
                  <a:pt x="5077328" y="1226634"/>
                  <a:pt x="4946934" y="1197645"/>
                  <a:pt x="4801548" y="1200329"/>
                </a:cubicBezTo>
                <a:cubicBezTo>
                  <a:pt x="4656162" y="1203013"/>
                  <a:pt x="4436624" y="1182106"/>
                  <a:pt x="4312070" y="1200329"/>
                </a:cubicBezTo>
                <a:cubicBezTo>
                  <a:pt x="4187516" y="1218552"/>
                  <a:pt x="3911657" y="1114693"/>
                  <a:pt x="3542890" y="1200329"/>
                </a:cubicBezTo>
                <a:cubicBezTo>
                  <a:pt x="3174123" y="1285965"/>
                  <a:pt x="3134308" y="1123336"/>
                  <a:pt x="2866944" y="1200329"/>
                </a:cubicBezTo>
                <a:cubicBezTo>
                  <a:pt x="2599580" y="1277322"/>
                  <a:pt x="2680451" y="1192356"/>
                  <a:pt x="2563934" y="1200329"/>
                </a:cubicBezTo>
                <a:cubicBezTo>
                  <a:pt x="2447417" y="1208302"/>
                  <a:pt x="2295117" y="1145467"/>
                  <a:pt x="2074455" y="1200329"/>
                </a:cubicBezTo>
                <a:cubicBezTo>
                  <a:pt x="1853793" y="1255191"/>
                  <a:pt x="1867849" y="1157183"/>
                  <a:pt x="1678211" y="1200329"/>
                </a:cubicBezTo>
                <a:cubicBezTo>
                  <a:pt x="1488573" y="1243475"/>
                  <a:pt x="1474933" y="1178257"/>
                  <a:pt x="1375201" y="1200329"/>
                </a:cubicBezTo>
                <a:cubicBezTo>
                  <a:pt x="1275469" y="1222401"/>
                  <a:pt x="1166815" y="1199344"/>
                  <a:pt x="978956" y="1200329"/>
                </a:cubicBezTo>
                <a:cubicBezTo>
                  <a:pt x="791098" y="1201314"/>
                  <a:pt x="699515" y="1194962"/>
                  <a:pt x="582712" y="1200329"/>
                </a:cubicBezTo>
                <a:cubicBezTo>
                  <a:pt x="465909" y="1205696"/>
                  <a:pt x="149997" y="1167749"/>
                  <a:pt x="0" y="1200329"/>
                </a:cubicBezTo>
                <a:cubicBezTo>
                  <a:pt x="-30207" y="1102834"/>
                  <a:pt x="22317" y="934408"/>
                  <a:pt x="0" y="836229"/>
                </a:cubicBezTo>
                <a:cubicBezTo>
                  <a:pt x="-22317" y="738050"/>
                  <a:pt x="13955" y="559401"/>
                  <a:pt x="0" y="424116"/>
                </a:cubicBezTo>
                <a:cubicBezTo>
                  <a:pt x="-13955" y="288831"/>
                  <a:pt x="20254" y="105275"/>
                  <a:pt x="0" y="0"/>
                </a:cubicBezTo>
                <a:close/>
              </a:path>
              <a:path w="9323395" h="1200329" stroke="0" extrusionOk="0">
                <a:moveTo>
                  <a:pt x="0" y="0"/>
                </a:moveTo>
                <a:cubicBezTo>
                  <a:pt x="235315" y="-35565"/>
                  <a:pt x="300900" y="27163"/>
                  <a:pt x="489478" y="0"/>
                </a:cubicBezTo>
                <a:cubicBezTo>
                  <a:pt x="678056" y="-27163"/>
                  <a:pt x="750142" y="22495"/>
                  <a:pt x="978956" y="0"/>
                </a:cubicBezTo>
                <a:cubicBezTo>
                  <a:pt x="1207770" y="-22495"/>
                  <a:pt x="1260503" y="58588"/>
                  <a:pt x="1468435" y="0"/>
                </a:cubicBezTo>
                <a:cubicBezTo>
                  <a:pt x="1676367" y="-58588"/>
                  <a:pt x="1771981" y="23187"/>
                  <a:pt x="1864679" y="0"/>
                </a:cubicBezTo>
                <a:cubicBezTo>
                  <a:pt x="1957377" y="-23187"/>
                  <a:pt x="2357564" y="28322"/>
                  <a:pt x="2540625" y="0"/>
                </a:cubicBezTo>
                <a:cubicBezTo>
                  <a:pt x="2723686" y="-28322"/>
                  <a:pt x="2828743" y="41267"/>
                  <a:pt x="2936869" y="0"/>
                </a:cubicBezTo>
                <a:cubicBezTo>
                  <a:pt x="3044995" y="-41267"/>
                  <a:pt x="3471956" y="71271"/>
                  <a:pt x="3612816" y="0"/>
                </a:cubicBezTo>
                <a:cubicBezTo>
                  <a:pt x="3753676" y="-71271"/>
                  <a:pt x="3890673" y="21007"/>
                  <a:pt x="4009060" y="0"/>
                </a:cubicBezTo>
                <a:cubicBezTo>
                  <a:pt x="4127447" y="-21007"/>
                  <a:pt x="4331929" y="46043"/>
                  <a:pt x="4591772" y="0"/>
                </a:cubicBezTo>
                <a:cubicBezTo>
                  <a:pt x="4851615" y="-46043"/>
                  <a:pt x="4988661" y="4401"/>
                  <a:pt x="5267718" y="0"/>
                </a:cubicBezTo>
                <a:cubicBezTo>
                  <a:pt x="5546775" y="-4401"/>
                  <a:pt x="5650554" y="847"/>
                  <a:pt x="5943664" y="0"/>
                </a:cubicBezTo>
                <a:cubicBezTo>
                  <a:pt x="6236774" y="-847"/>
                  <a:pt x="6112359" y="546"/>
                  <a:pt x="6246675" y="0"/>
                </a:cubicBezTo>
                <a:cubicBezTo>
                  <a:pt x="6380991" y="-546"/>
                  <a:pt x="6651466" y="11502"/>
                  <a:pt x="6829387" y="0"/>
                </a:cubicBezTo>
                <a:cubicBezTo>
                  <a:pt x="7007308" y="-11502"/>
                  <a:pt x="7175375" y="19789"/>
                  <a:pt x="7318865" y="0"/>
                </a:cubicBezTo>
                <a:cubicBezTo>
                  <a:pt x="7462355" y="-19789"/>
                  <a:pt x="7485333" y="33771"/>
                  <a:pt x="7621875" y="0"/>
                </a:cubicBezTo>
                <a:cubicBezTo>
                  <a:pt x="7758417" y="-33771"/>
                  <a:pt x="8045142" y="20155"/>
                  <a:pt x="8391056" y="0"/>
                </a:cubicBezTo>
                <a:cubicBezTo>
                  <a:pt x="8736970" y="-20155"/>
                  <a:pt x="9026647" y="56630"/>
                  <a:pt x="9323395" y="0"/>
                </a:cubicBezTo>
                <a:cubicBezTo>
                  <a:pt x="9367281" y="180906"/>
                  <a:pt x="9282495" y="254269"/>
                  <a:pt x="9323395" y="388106"/>
                </a:cubicBezTo>
                <a:cubicBezTo>
                  <a:pt x="9364295" y="521943"/>
                  <a:pt x="9310310" y="608587"/>
                  <a:pt x="9323395" y="788216"/>
                </a:cubicBezTo>
                <a:cubicBezTo>
                  <a:pt x="9336480" y="967845"/>
                  <a:pt x="9294731" y="995499"/>
                  <a:pt x="9323395" y="1200329"/>
                </a:cubicBezTo>
                <a:cubicBezTo>
                  <a:pt x="9128674" y="1235630"/>
                  <a:pt x="8867500" y="1132293"/>
                  <a:pt x="8740683" y="1200329"/>
                </a:cubicBezTo>
                <a:cubicBezTo>
                  <a:pt x="8613866" y="1268365"/>
                  <a:pt x="8210354" y="1168138"/>
                  <a:pt x="7971503" y="1200329"/>
                </a:cubicBezTo>
                <a:cubicBezTo>
                  <a:pt x="7732652" y="1232520"/>
                  <a:pt x="7521337" y="1179660"/>
                  <a:pt x="7295557" y="1200329"/>
                </a:cubicBezTo>
                <a:cubicBezTo>
                  <a:pt x="7069777" y="1220998"/>
                  <a:pt x="6884815" y="1195697"/>
                  <a:pt x="6712844" y="1200329"/>
                </a:cubicBezTo>
                <a:cubicBezTo>
                  <a:pt x="6540873" y="1204961"/>
                  <a:pt x="6216911" y="1113199"/>
                  <a:pt x="5943664" y="1200329"/>
                </a:cubicBezTo>
                <a:cubicBezTo>
                  <a:pt x="5670417" y="1287459"/>
                  <a:pt x="5720143" y="1180532"/>
                  <a:pt x="5640654" y="1200329"/>
                </a:cubicBezTo>
                <a:cubicBezTo>
                  <a:pt x="5561165" y="1220126"/>
                  <a:pt x="5233619" y="1123181"/>
                  <a:pt x="4871474" y="1200329"/>
                </a:cubicBezTo>
                <a:cubicBezTo>
                  <a:pt x="4509329" y="1277477"/>
                  <a:pt x="4526235" y="1165118"/>
                  <a:pt x="4381996" y="1200329"/>
                </a:cubicBezTo>
                <a:cubicBezTo>
                  <a:pt x="4237757" y="1235540"/>
                  <a:pt x="3933310" y="1178414"/>
                  <a:pt x="3799283" y="1200329"/>
                </a:cubicBezTo>
                <a:cubicBezTo>
                  <a:pt x="3665256" y="1222244"/>
                  <a:pt x="3385187" y="1146956"/>
                  <a:pt x="3123337" y="1200329"/>
                </a:cubicBezTo>
                <a:cubicBezTo>
                  <a:pt x="2861487" y="1253702"/>
                  <a:pt x="2761762" y="1185137"/>
                  <a:pt x="2633859" y="1200329"/>
                </a:cubicBezTo>
                <a:cubicBezTo>
                  <a:pt x="2505956" y="1215521"/>
                  <a:pt x="2369678" y="1184436"/>
                  <a:pt x="2144381" y="1200329"/>
                </a:cubicBezTo>
                <a:cubicBezTo>
                  <a:pt x="1919084" y="1216222"/>
                  <a:pt x="1903797" y="1161680"/>
                  <a:pt x="1748137" y="1200329"/>
                </a:cubicBezTo>
                <a:cubicBezTo>
                  <a:pt x="1592477" y="1238978"/>
                  <a:pt x="1311027" y="1175434"/>
                  <a:pt x="1072190" y="1200329"/>
                </a:cubicBezTo>
                <a:cubicBezTo>
                  <a:pt x="833353" y="1225224"/>
                  <a:pt x="791794" y="1184797"/>
                  <a:pt x="675946" y="1200329"/>
                </a:cubicBezTo>
                <a:cubicBezTo>
                  <a:pt x="560098" y="1215861"/>
                  <a:pt x="318932" y="1174197"/>
                  <a:pt x="0" y="1200329"/>
                </a:cubicBezTo>
                <a:cubicBezTo>
                  <a:pt x="-38565" y="1044180"/>
                  <a:pt x="9520" y="987337"/>
                  <a:pt x="0" y="812223"/>
                </a:cubicBezTo>
                <a:cubicBezTo>
                  <a:pt x="-9520" y="637109"/>
                  <a:pt x="29601" y="556027"/>
                  <a:pt x="0" y="388106"/>
                </a:cubicBezTo>
                <a:cubicBezTo>
                  <a:pt x="-29601" y="220185"/>
                  <a:pt x="27343" y="141811"/>
                  <a:pt x="0" y="0"/>
                </a:cubicBezTo>
                <a:close/>
              </a:path>
            </a:pathLst>
          </a:custGeom>
          <a:ln>
            <a:prstDash val="lgDashDot"/>
            <a:extLst>
              <a:ext uri="{C807C97D-BFC1-408E-A445-0C87EB9F89A2}">
                <ask:lineSketchStyleProps xmlns:ask="http://schemas.microsoft.com/office/drawing/2018/sketchyshapes" sd="3247929916">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600" b="1">
                <a:solidFill>
                  <a:schemeClr val="tx1">
                    <a:lumMod val="85000"/>
                    <a:lumOff val="15000"/>
                  </a:schemeClr>
                </a:solidFill>
                <a:latin typeface="Times New Roman" pitchFamily="18" charset="0"/>
                <a:cs typeface="Times New Roman" pitchFamily="18" charset="0"/>
              </a:rPr>
              <a:t>Trong các trang Web sau đây, những trang Web nào có cùng địa chỉ trang chủ</a:t>
            </a:r>
            <a:endParaRPr lang="en-GB" sz="3600" b="1" dirty="0">
              <a:solidFill>
                <a:schemeClr val="tx1">
                  <a:lumMod val="85000"/>
                  <a:lumOff val="15000"/>
                </a:schemeClr>
              </a:solidFill>
            </a:endParaRPr>
          </a:p>
        </p:txBody>
      </p:sp>
      <p:sp>
        <p:nvSpPr>
          <p:cNvPr id="17" name="Hộp Văn bản 16">
            <a:extLst>
              <a:ext uri="{FF2B5EF4-FFF2-40B4-BE49-F238E27FC236}">
                <a16:creationId xmlns:a16="http://schemas.microsoft.com/office/drawing/2014/main" id="{C97E8CC5-0C49-6302-B395-AE4E3F98A981}"/>
              </a:ext>
            </a:extLst>
          </p:cNvPr>
          <p:cNvSpPr txBox="1"/>
          <p:nvPr/>
        </p:nvSpPr>
        <p:spPr>
          <a:xfrm>
            <a:off x="1563946" y="3249988"/>
            <a:ext cx="769269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sz="3200">
                <a:solidFill>
                  <a:srgbClr val="002060"/>
                </a:solidFill>
                <a:latin typeface="Times New Roman" panose="02020603050405020304" pitchFamily="18" charset="0"/>
                <a:cs typeface="Times New Roman" panose="02020603050405020304" pitchFamily="18" charset="0"/>
              </a:rPr>
              <a:t>https://thcstanquytay.hcm.edu.vn</a:t>
            </a:r>
            <a:r>
              <a:rPr lang="en-US" sz="3200">
                <a:solidFill>
                  <a:srgbClr val="002060"/>
                </a:solidFill>
                <a:latin typeface="Times New Roman" panose="02020603050405020304" pitchFamily="18" charset="0"/>
                <a:cs typeface="Times New Roman" panose="02020603050405020304" pitchFamily="18" charset="0"/>
              </a:rPr>
              <a:t>/</a:t>
            </a:r>
            <a:r>
              <a:rPr lang="vi-VN" sz="3200">
                <a:solidFill>
                  <a:srgbClr val="002060"/>
                </a:solidFill>
                <a:latin typeface="Times New Roman" panose="02020603050405020304" pitchFamily="18" charset="0"/>
                <a:cs typeface="Times New Roman" panose="02020603050405020304" pitchFamily="18" charset="0"/>
              </a:rPr>
              <a:t>gioi-thieu</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32E01B68-F900-3F2C-B37D-6FCCBA37F82A}"/>
              </a:ext>
            </a:extLst>
          </p:cNvPr>
          <p:cNvSpPr txBox="1"/>
          <p:nvPr/>
        </p:nvSpPr>
        <p:spPr>
          <a:xfrm>
            <a:off x="1575539" y="4651564"/>
            <a:ext cx="7455576"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https://thcstanquytay.hcm.edu.vn/e-learning</a:t>
            </a:r>
          </a:p>
        </p:txBody>
      </p:sp>
      <p:sp>
        <p:nvSpPr>
          <p:cNvPr id="23" name="Hộp Văn bản 22">
            <a:extLst>
              <a:ext uri="{FF2B5EF4-FFF2-40B4-BE49-F238E27FC236}">
                <a16:creationId xmlns:a16="http://schemas.microsoft.com/office/drawing/2014/main" id="{6E35CDE7-5699-E107-98F2-3E00502A9903}"/>
              </a:ext>
            </a:extLst>
          </p:cNvPr>
          <p:cNvSpPr txBox="1"/>
          <p:nvPr/>
        </p:nvSpPr>
        <p:spPr>
          <a:xfrm>
            <a:off x="1575539" y="3930836"/>
            <a:ext cx="6149694"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https://tuoitre.vn/tuoi-hoc-tro.html</a:t>
            </a:r>
          </a:p>
        </p:txBody>
      </p:sp>
      <p:sp>
        <p:nvSpPr>
          <p:cNvPr id="24" name="Hộp Văn bản 23">
            <a:extLst>
              <a:ext uri="{FF2B5EF4-FFF2-40B4-BE49-F238E27FC236}">
                <a16:creationId xmlns:a16="http://schemas.microsoft.com/office/drawing/2014/main" id="{C302CFD9-62C4-1470-DBD5-7C243B9AB821}"/>
              </a:ext>
            </a:extLst>
          </p:cNvPr>
          <p:cNvSpPr txBox="1"/>
          <p:nvPr/>
        </p:nvSpPr>
        <p:spPr>
          <a:xfrm>
            <a:off x="1575647" y="5408648"/>
            <a:ext cx="6149694"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https://muctim.tuoitre.vn/</a:t>
            </a:r>
          </a:p>
        </p:txBody>
      </p:sp>
      <p:pic>
        <p:nvPicPr>
          <p:cNvPr id="26" name="Hình ảnh 25" descr="Ảnh có chứa Phông chữ, Đồ họa, thuật in máy, thiết kế đồ họa&#10;&#10;Mô tả được tạo tự động">
            <a:extLst>
              <a:ext uri="{FF2B5EF4-FFF2-40B4-BE49-F238E27FC236}">
                <a16:creationId xmlns:a16="http://schemas.microsoft.com/office/drawing/2014/main" id="{F7D84D3F-1B52-0B89-5C1D-A8A6DC5F0724}"/>
              </a:ext>
            </a:extLst>
          </p:cNvPr>
          <p:cNvPicPr>
            <a:picLocks noChangeAspect="1"/>
          </p:cNvPicPr>
          <p:nvPr/>
        </p:nvPicPr>
        <p:blipFill>
          <a:blip r:embed="rId4"/>
          <a:stretch>
            <a:fillRect/>
          </a:stretch>
        </p:blipFill>
        <p:spPr>
          <a:xfrm>
            <a:off x="2108047" y="101505"/>
            <a:ext cx="6101702" cy="1738657"/>
          </a:xfrm>
          <a:prstGeom prst="rect">
            <a:avLst/>
          </a:prstGeom>
        </p:spPr>
      </p:pic>
      <p:grpSp>
        <p:nvGrpSpPr>
          <p:cNvPr id="9" name="mặt cười 1">
            <a:extLst>
              <a:ext uri="{FF2B5EF4-FFF2-40B4-BE49-F238E27FC236}">
                <a16:creationId xmlns:a16="http://schemas.microsoft.com/office/drawing/2014/main" id="{75142C8C-FC8D-5299-D57C-DF5ED1D63076}"/>
              </a:ext>
            </a:extLst>
          </p:cNvPr>
          <p:cNvGrpSpPr/>
          <p:nvPr/>
        </p:nvGrpSpPr>
        <p:grpSpPr>
          <a:xfrm>
            <a:off x="9328204" y="3249988"/>
            <a:ext cx="705079" cy="689416"/>
            <a:chOff x="1147691" y="4923262"/>
            <a:chExt cx="767258" cy="799427"/>
          </a:xfrm>
        </p:grpSpPr>
        <p:sp>
          <p:nvSpPr>
            <p:cNvPr id="10" name="Oval 469">
              <a:extLst>
                <a:ext uri="{FF2B5EF4-FFF2-40B4-BE49-F238E27FC236}">
                  <a16:creationId xmlns:a16="http://schemas.microsoft.com/office/drawing/2014/main" id="{BC974EE1-818C-1F71-EDD8-C2233DA18FD9}"/>
                </a:ext>
              </a:extLst>
            </p:cNvPr>
            <p:cNvSpPr/>
            <p:nvPr/>
          </p:nvSpPr>
          <p:spPr>
            <a:xfrm>
              <a:off x="1151912" y="4923262"/>
              <a:ext cx="758817" cy="75881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oogle Shape;10891;p85">
              <a:extLst>
                <a:ext uri="{FF2B5EF4-FFF2-40B4-BE49-F238E27FC236}">
                  <a16:creationId xmlns:a16="http://schemas.microsoft.com/office/drawing/2014/main" id="{0984FF1D-54D0-0E16-8FC9-38EA6F3440E5}"/>
                </a:ext>
              </a:extLst>
            </p:cNvPr>
            <p:cNvGrpSpPr/>
            <p:nvPr/>
          </p:nvGrpSpPr>
          <p:grpSpPr>
            <a:xfrm>
              <a:off x="1147691" y="4923262"/>
              <a:ext cx="767258" cy="799427"/>
              <a:chOff x="5648375" y="3804850"/>
              <a:chExt cx="483125" cy="483125"/>
            </a:xfrm>
            <a:solidFill>
              <a:srgbClr val="C00000"/>
            </a:solidFill>
          </p:grpSpPr>
          <p:sp>
            <p:nvSpPr>
              <p:cNvPr id="12" name="Google Shape;10892;p85">
                <a:extLst>
                  <a:ext uri="{FF2B5EF4-FFF2-40B4-BE49-F238E27FC236}">
                    <a16:creationId xmlns:a16="http://schemas.microsoft.com/office/drawing/2014/main" id="{D29C7763-639A-8456-1C6C-2E56F8EA637E}"/>
                  </a:ext>
                </a:extLst>
              </p:cNvPr>
              <p:cNvSpPr/>
              <p:nvPr/>
            </p:nvSpPr>
            <p:spPr>
              <a:xfrm>
                <a:off x="5648375" y="3804850"/>
                <a:ext cx="483125" cy="483125"/>
              </a:xfrm>
              <a:custGeom>
                <a:avLst/>
                <a:gdLst/>
                <a:ahLst/>
                <a:cxnLst/>
                <a:rect l="l" t="t" r="r" b="b"/>
                <a:pathLst>
                  <a:path w="19325" h="19325" extrusionOk="0">
                    <a:moveTo>
                      <a:pt x="9662" y="1132"/>
                    </a:moveTo>
                    <a:cubicBezTo>
                      <a:pt x="14367" y="1132"/>
                      <a:pt x="18192" y="4958"/>
                      <a:pt x="18192" y="9662"/>
                    </a:cubicBezTo>
                    <a:cubicBezTo>
                      <a:pt x="18192" y="14367"/>
                      <a:pt x="14367" y="18192"/>
                      <a:pt x="9662" y="18192"/>
                    </a:cubicBezTo>
                    <a:cubicBezTo>
                      <a:pt x="4958" y="18192"/>
                      <a:pt x="1132" y="14367"/>
                      <a:pt x="1132" y="9662"/>
                    </a:cubicBezTo>
                    <a:cubicBezTo>
                      <a:pt x="1132" y="4958"/>
                      <a:pt x="4958" y="1132"/>
                      <a:pt x="9662" y="1132"/>
                    </a:cubicBezTo>
                    <a:close/>
                    <a:moveTo>
                      <a:pt x="9662" y="0"/>
                    </a:moveTo>
                    <a:cubicBezTo>
                      <a:pt x="7093" y="0"/>
                      <a:pt x="4668" y="1009"/>
                      <a:pt x="2838" y="2838"/>
                    </a:cubicBezTo>
                    <a:cubicBezTo>
                      <a:pt x="1009" y="4668"/>
                      <a:pt x="0" y="7093"/>
                      <a:pt x="0" y="9662"/>
                    </a:cubicBezTo>
                    <a:cubicBezTo>
                      <a:pt x="0" y="12232"/>
                      <a:pt x="1009" y="14657"/>
                      <a:pt x="2838" y="16486"/>
                    </a:cubicBezTo>
                    <a:cubicBezTo>
                      <a:pt x="4668" y="18316"/>
                      <a:pt x="7093" y="19325"/>
                      <a:pt x="9662" y="19325"/>
                    </a:cubicBezTo>
                    <a:cubicBezTo>
                      <a:pt x="12232" y="19325"/>
                      <a:pt x="14656" y="18316"/>
                      <a:pt x="16486" y="16486"/>
                    </a:cubicBezTo>
                    <a:cubicBezTo>
                      <a:pt x="18316" y="14657"/>
                      <a:pt x="19325" y="12232"/>
                      <a:pt x="19325" y="9662"/>
                    </a:cubicBezTo>
                    <a:cubicBezTo>
                      <a:pt x="19325" y="7093"/>
                      <a:pt x="18316" y="4668"/>
                      <a:pt x="16486" y="2838"/>
                    </a:cubicBezTo>
                    <a:cubicBezTo>
                      <a:pt x="14656" y="1009"/>
                      <a:pt x="12232" y="0"/>
                      <a:pt x="9662" y="0"/>
                    </a:cubicBezTo>
                    <a:close/>
                  </a:path>
                </a:pathLst>
              </a:custGeom>
              <a:grpFill/>
              <a:ln>
                <a:noFill/>
              </a:ln>
            </p:spPr>
            <p:txBody>
              <a:bodyPr spcFirstLastPara="1" wrap="square" lIns="91425" tIns="91425" rIns="91425" bIns="91425" anchor="ctr" anchorCtr="0">
                <a:noAutofit/>
              </a:bodyPr>
              <a:lstStyle/>
              <a:p>
                <a:endParaRPr dirty="0">
                  <a:solidFill>
                    <a:schemeClr val="accent3">
                      <a:lumMod val="75000"/>
                    </a:schemeClr>
                  </a:solidFill>
                </a:endParaRPr>
              </a:p>
            </p:txBody>
          </p:sp>
          <p:sp>
            <p:nvSpPr>
              <p:cNvPr id="13" name="Google Shape;10893;p85">
                <a:extLst>
                  <a:ext uri="{FF2B5EF4-FFF2-40B4-BE49-F238E27FC236}">
                    <a16:creationId xmlns:a16="http://schemas.microsoft.com/office/drawing/2014/main" id="{ADAC475D-B66F-7C55-324F-CECF1C6C8868}"/>
                  </a:ext>
                </a:extLst>
              </p:cNvPr>
              <p:cNvSpPr/>
              <p:nvPr/>
            </p:nvSpPr>
            <p:spPr>
              <a:xfrm>
                <a:off x="5762575" y="3947300"/>
                <a:ext cx="88275" cy="85000"/>
              </a:xfrm>
              <a:custGeom>
                <a:avLst/>
                <a:gdLst/>
                <a:ahLst/>
                <a:cxnLst/>
                <a:rect l="l" t="t" r="r" b="b"/>
                <a:pathLst>
                  <a:path w="3531" h="3400" extrusionOk="0">
                    <a:moveTo>
                      <a:pt x="1697" y="1135"/>
                    </a:moveTo>
                    <a:cubicBezTo>
                      <a:pt x="2202"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8" y="0"/>
                    </a:moveTo>
                    <a:cubicBezTo>
                      <a:pt x="1479" y="0"/>
                      <a:pt x="1258" y="43"/>
                      <a:pt x="1048" y="130"/>
                    </a:cubicBezTo>
                    <a:cubicBezTo>
                      <a:pt x="414" y="392"/>
                      <a:pt x="1" y="1011"/>
                      <a:pt x="1" y="1700"/>
                    </a:cubicBezTo>
                    <a:cubicBezTo>
                      <a:pt x="1" y="2639"/>
                      <a:pt x="758" y="3397"/>
                      <a:pt x="1697" y="3400"/>
                    </a:cubicBezTo>
                    <a:cubicBezTo>
                      <a:pt x="2386" y="3400"/>
                      <a:pt x="3005" y="2983"/>
                      <a:pt x="3268" y="2349"/>
                    </a:cubicBezTo>
                    <a:cubicBezTo>
                      <a:pt x="3530" y="1715"/>
                      <a:pt x="3385" y="984"/>
                      <a:pt x="2899" y="498"/>
                    </a:cubicBezTo>
                    <a:cubicBezTo>
                      <a:pt x="2574" y="173"/>
                      <a:pt x="2139" y="0"/>
                      <a:pt x="1698" y="0"/>
                    </a:cubicBezTo>
                    <a:close/>
                  </a:path>
                </a:pathLst>
              </a:custGeom>
              <a:grpFill/>
              <a:ln>
                <a:noFill/>
              </a:ln>
            </p:spPr>
            <p:txBody>
              <a:bodyPr spcFirstLastPara="1" wrap="square" lIns="91425" tIns="91425" rIns="91425" bIns="91425" anchor="ctr" anchorCtr="0">
                <a:noAutofit/>
              </a:bodyPr>
              <a:lstStyle/>
              <a:p>
                <a:endParaRPr>
                  <a:solidFill>
                    <a:schemeClr val="accent3">
                      <a:lumMod val="75000"/>
                    </a:schemeClr>
                  </a:solidFill>
                </a:endParaRPr>
              </a:p>
            </p:txBody>
          </p:sp>
          <p:sp>
            <p:nvSpPr>
              <p:cNvPr id="14" name="Google Shape;10894;p85">
                <a:extLst>
                  <a:ext uri="{FF2B5EF4-FFF2-40B4-BE49-F238E27FC236}">
                    <a16:creationId xmlns:a16="http://schemas.microsoft.com/office/drawing/2014/main" id="{CDC63DE9-BFA5-B829-CF85-06A0F1EA41BA}"/>
                  </a:ext>
                </a:extLst>
              </p:cNvPr>
              <p:cNvSpPr/>
              <p:nvPr/>
            </p:nvSpPr>
            <p:spPr>
              <a:xfrm>
                <a:off x="5932425" y="3947300"/>
                <a:ext cx="88250" cy="85000"/>
              </a:xfrm>
              <a:custGeom>
                <a:avLst/>
                <a:gdLst/>
                <a:ahLst/>
                <a:cxnLst/>
                <a:rect l="l" t="t" r="r" b="b"/>
                <a:pathLst>
                  <a:path w="3530" h="3400" extrusionOk="0">
                    <a:moveTo>
                      <a:pt x="1697" y="1135"/>
                    </a:moveTo>
                    <a:cubicBezTo>
                      <a:pt x="2201"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7" y="0"/>
                    </a:moveTo>
                    <a:cubicBezTo>
                      <a:pt x="1479" y="0"/>
                      <a:pt x="1258" y="43"/>
                      <a:pt x="1048" y="130"/>
                    </a:cubicBezTo>
                    <a:cubicBezTo>
                      <a:pt x="414" y="392"/>
                      <a:pt x="0" y="1011"/>
                      <a:pt x="0" y="1700"/>
                    </a:cubicBezTo>
                    <a:cubicBezTo>
                      <a:pt x="0" y="2639"/>
                      <a:pt x="758" y="3397"/>
                      <a:pt x="1697" y="3400"/>
                    </a:cubicBezTo>
                    <a:cubicBezTo>
                      <a:pt x="2386" y="3400"/>
                      <a:pt x="3005" y="2983"/>
                      <a:pt x="3267" y="2349"/>
                    </a:cubicBezTo>
                    <a:cubicBezTo>
                      <a:pt x="3530" y="1715"/>
                      <a:pt x="3385" y="984"/>
                      <a:pt x="2899" y="498"/>
                    </a:cubicBezTo>
                    <a:cubicBezTo>
                      <a:pt x="2574" y="173"/>
                      <a:pt x="2139" y="0"/>
                      <a:pt x="1697" y="0"/>
                    </a:cubicBezTo>
                    <a:close/>
                  </a:path>
                </a:pathLst>
              </a:custGeom>
              <a:grpFill/>
              <a:ln>
                <a:noFill/>
              </a:ln>
            </p:spPr>
            <p:txBody>
              <a:bodyPr spcFirstLastPara="1" wrap="square" lIns="91425" tIns="91425" rIns="91425" bIns="91425" anchor="ctr" anchorCtr="0">
                <a:noAutofit/>
              </a:bodyPr>
              <a:lstStyle/>
              <a:p>
                <a:endParaRPr>
                  <a:solidFill>
                    <a:schemeClr val="accent3">
                      <a:lumMod val="75000"/>
                    </a:schemeClr>
                  </a:solidFill>
                </a:endParaRPr>
              </a:p>
            </p:txBody>
          </p:sp>
          <p:sp>
            <p:nvSpPr>
              <p:cNvPr id="15" name="Google Shape;10895;p85">
                <a:extLst>
                  <a:ext uri="{FF2B5EF4-FFF2-40B4-BE49-F238E27FC236}">
                    <a16:creationId xmlns:a16="http://schemas.microsoft.com/office/drawing/2014/main" id="{BDCB3299-3673-041D-4B9F-E1ECB003BF63}"/>
                  </a:ext>
                </a:extLst>
              </p:cNvPr>
              <p:cNvSpPr/>
              <p:nvPr/>
            </p:nvSpPr>
            <p:spPr>
              <a:xfrm>
                <a:off x="5762575" y="4060600"/>
                <a:ext cx="254800" cy="141550"/>
              </a:xfrm>
              <a:custGeom>
                <a:avLst/>
                <a:gdLst/>
                <a:ahLst/>
                <a:cxnLst/>
                <a:rect l="l" t="t" r="r" b="b"/>
                <a:pathLst>
                  <a:path w="10192" h="5662" extrusionOk="0">
                    <a:moveTo>
                      <a:pt x="9017" y="1132"/>
                    </a:moveTo>
                    <a:cubicBezTo>
                      <a:pt x="8736" y="3083"/>
                      <a:pt x="7066" y="4529"/>
                      <a:pt x="5094" y="4529"/>
                    </a:cubicBezTo>
                    <a:cubicBezTo>
                      <a:pt x="3123" y="4529"/>
                      <a:pt x="1453" y="3083"/>
                      <a:pt x="1172" y="1132"/>
                    </a:cubicBezTo>
                    <a:close/>
                    <a:moveTo>
                      <a:pt x="565" y="0"/>
                    </a:moveTo>
                    <a:cubicBezTo>
                      <a:pt x="251" y="0"/>
                      <a:pt x="1" y="251"/>
                      <a:pt x="1" y="565"/>
                    </a:cubicBezTo>
                    <a:cubicBezTo>
                      <a:pt x="1" y="3373"/>
                      <a:pt x="2286" y="5662"/>
                      <a:pt x="5094" y="5662"/>
                    </a:cubicBezTo>
                    <a:cubicBezTo>
                      <a:pt x="7905" y="5662"/>
                      <a:pt x="10191" y="3373"/>
                      <a:pt x="10191" y="565"/>
                    </a:cubicBezTo>
                    <a:cubicBezTo>
                      <a:pt x="10191" y="251"/>
                      <a:pt x="9938" y="0"/>
                      <a:pt x="9623" y="0"/>
                    </a:cubicBezTo>
                    <a:close/>
                  </a:path>
                </a:pathLst>
              </a:custGeom>
              <a:grpFill/>
              <a:ln>
                <a:noFill/>
              </a:ln>
            </p:spPr>
            <p:txBody>
              <a:bodyPr spcFirstLastPara="1" wrap="square" lIns="91425" tIns="91425" rIns="91425" bIns="91425" anchor="ctr" anchorCtr="0">
                <a:noAutofit/>
              </a:bodyPr>
              <a:lstStyle/>
              <a:p>
                <a:endParaRPr>
                  <a:solidFill>
                    <a:schemeClr val="accent3">
                      <a:lumMod val="75000"/>
                    </a:schemeClr>
                  </a:solidFill>
                </a:endParaRPr>
              </a:p>
            </p:txBody>
          </p:sp>
        </p:grpSp>
      </p:grpSp>
      <p:grpSp>
        <p:nvGrpSpPr>
          <p:cNvPr id="18" name="mặt cười 1">
            <a:extLst>
              <a:ext uri="{FF2B5EF4-FFF2-40B4-BE49-F238E27FC236}">
                <a16:creationId xmlns:a16="http://schemas.microsoft.com/office/drawing/2014/main" id="{CF5E986A-C07E-774B-C267-F34976A1DD92}"/>
              </a:ext>
            </a:extLst>
          </p:cNvPr>
          <p:cNvGrpSpPr/>
          <p:nvPr/>
        </p:nvGrpSpPr>
        <p:grpSpPr>
          <a:xfrm>
            <a:off x="9343145" y="4599243"/>
            <a:ext cx="705079" cy="689416"/>
            <a:chOff x="1147691" y="4923262"/>
            <a:chExt cx="767258" cy="799427"/>
          </a:xfrm>
        </p:grpSpPr>
        <p:sp>
          <p:nvSpPr>
            <p:cNvPr id="19" name="Oval 469">
              <a:extLst>
                <a:ext uri="{FF2B5EF4-FFF2-40B4-BE49-F238E27FC236}">
                  <a16:creationId xmlns:a16="http://schemas.microsoft.com/office/drawing/2014/main" id="{8B6665DA-DF78-07CF-7880-F202A6D2A52C}"/>
                </a:ext>
              </a:extLst>
            </p:cNvPr>
            <p:cNvSpPr/>
            <p:nvPr/>
          </p:nvSpPr>
          <p:spPr>
            <a:xfrm>
              <a:off x="1151912" y="4923262"/>
              <a:ext cx="758817" cy="75881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oogle Shape;10891;p85">
              <a:extLst>
                <a:ext uri="{FF2B5EF4-FFF2-40B4-BE49-F238E27FC236}">
                  <a16:creationId xmlns:a16="http://schemas.microsoft.com/office/drawing/2014/main" id="{61673AFE-7C42-EDC3-F1AE-E39DF9905910}"/>
                </a:ext>
              </a:extLst>
            </p:cNvPr>
            <p:cNvGrpSpPr/>
            <p:nvPr/>
          </p:nvGrpSpPr>
          <p:grpSpPr>
            <a:xfrm>
              <a:off x="1147691" y="4923262"/>
              <a:ext cx="767258" cy="799427"/>
              <a:chOff x="5648375" y="3804850"/>
              <a:chExt cx="483125" cy="483125"/>
            </a:xfrm>
            <a:solidFill>
              <a:srgbClr val="C00000"/>
            </a:solidFill>
          </p:grpSpPr>
          <p:sp>
            <p:nvSpPr>
              <p:cNvPr id="22" name="Google Shape;10892;p85">
                <a:extLst>
                  <a:ext uri="{FF2B5EF4-FFF2-40B4-BE49-F238E27FC236}">
                    <a16:creationId xmlns:a16="http://schemas.microsoft.com/office/drawing/2014/main" id="{4FB40DC0-CAD0-5215-F2A0-A29898D9B053}"/>
                  </a:ext>
                </a:extLst>
              </p:cNvPr>
              <p:cNvSpPr/>
              <p:nvPr/>
            </p:nvSpPr>
            <p:spPr>
              <a:xfrm>
                <a:off x="5648375" y="3804850"/>
                <a:ext cx="483125" cy="483125"/>
              </a:xfrm>
              <a:custGeom>
                <a:avLst/>
                <a:gdLst/>
                <a:ahLst/>
                <a:cxnLst/>
                <a:rect l="l" t="t" r="r" b="b"/>
                <a:pathLst>
                  <a:path w="19325" h="19325" extrusionOk="0">
                    <a:moveTo>
                      <a:pt x="9662" y="1132"/>
                    </a:moveTo>
                    <a:cubicBezTo>
                      <a:pt x="14367" y="1132"/>
                      <a:pt x="18192" y="4958"/>
                      <a:pt x="18192" y="9662"/>
                    </a:cubicBezTo>
                    <a:cubicBezTo>
                      <a:pt x="18192" y="14367"/>
                      <a:pt x="14367" y="18192"/>
                      <a:pt x="9662" y="18192"/>
                    </a:cubicBezTo>
                    <a:cubicBezTo>
                      <a:pt x="4958" y="18192"/>
                      <a:pt x="1132" y="14367"/>
                      <a:pt x="1132" y="9662"/>
                    </a:cubicBezTo>
                    <a:cubicBezTo>
                      <a:pt x="1132" y="4958"/>
                      <a:pt x="4958" y="1132"/>
                      <a:pt x="9662" y="1132"/>
                    </a:cubicBezTo>
                    <a:close/>
                    <a:moveTo>
                      <a:pt x="9662" y="0"/>
                    </a:moveTo>
                    <a:cubicBezTo>
                      <a:pt x="7093" y="0"/>
                      <a:pt x="4668" y="1009"/>
                      <a:pt x="2838" y="2838"/>
                    </a:cubicBezTo>
                    <a:cubicBezTo>
                      <a:pt x="1009" y="4668"/>
                      <a:pt x="0" y="7093"/>
                      <a:pt x="0" y="9662"/>
                    </a:cubicBezTo>
                    <a:cubicBezTo>
                      <a:pt x="0" y="12232"/>
                      <a:pt x="1009" y="14657"/>
                      <a:pt x="2838" y="16486"/>
                    </a:cubicBezTo>
                    <a:cubicBezTo>
                      <a:pt x="4668" y="18316"/>
                      <a:pt x="7093" y="19325"/>
                      <a:pt x="9662" y="19325"/>
                    </a:cubicBezTo>
                    <a:cubicBezTo>
                      <a:pt x="12232" y="19325"/>
                      <a:pt x="14656" y="18316"/>
                      <a:pt x="16486" y="16486"/>
                    </a:cubicBezTo>
                    <a:cubicBezTo>
                      <a:pt x="18316" y="14657"/>
                      <a:pt x="19325" y="12232"/>
                      <a:pt x="19325" y="9662"/>
                    </a:cubicBezTo>
                    <a:cubicBezTo>
                      <a:pt x="19325" y="7093"/>
                      <a:pt x="18316" y="4668"/>
                      <a:pt x="16486" y="2838"/>
                    </a:cubicBezTo>
                    <a:cubicBezTo>
                      <a:pt x="14656" y="1009"/>
                      <a:pt x="12232" y="0"/>
                      <a:pt x="9662" y="0"/>
                    </a:cubicBezTo>
                    <a:close/>
                  </a:path>
                </a:pathLst>
              </a:custGeom>
              <a:grpFill/>
              <a:ln>
                <a:noFill/>
              </a:ln>
            </p:spPr>
            <p:txBody>
              <a:bodyPr spcFirstLastPara="1" wrap="square" lIns="91425" tIns="91425" rIns="91425" bIns="91425" anchor="ctr" anchorCtr="0">
                <a:noAutofit/>
              </a:bodyPr>
              <a:lstStyle/>
              <a:p>
                <a:endParaRPr dirty="0">
                  <a:solidFill>
                    <a:schemeClr val="accent3">
                      <a:lumMod val="75000"/>
                    </a:schemeClr>
                  </a:solidFill>
                </a:endParaRPr>
              </a:p>
            </p:txBody>
          </p:sp>
          <p:sp>
            <p:nvSpPr>
              <p:cNvPr id="25" name="Google Shape;10893;p85">
                <a:extLst>
                  <a:ext uri="{FF2B5EF4-FFF2-40B4-BE49-F238E27FC236}">
                    <a16:creationId xmlns:a16="http://schemas.microsoft.com/office/drawing/2014/main" id="{89BE7FC6-C392-EC5A-8FB5-4E5CDCC96FAC}"/>
                  </a:ext>
                </a:extLst>
              </p:cNvPr>
              <p:cNvSpPr/>
              <p:nvPr/>
            </p:nvSpPr>
            <p:spPr>
              <a:xfrm>
                <a:off x="5762575" y="3947300"/>
                <a:ext cx="88275" cy="85000"/>
              </a:xfrm>
              <a:custGeom>
                <a:avLst/>
                <a:gdLst/>
                <a:ahLst/>
                <a:cxnLst/>
                <a:rect l="l" t="t" r="r" b="b"/>
                <a:pathLst>
                  <a:path w="3531" h="3400" extrusionOk="0">
                    <a:moveTo>
                      <a:pt x="1697" y="1135"/>
                    </a:moveTo>
                    <a:cubicBezTo>
                      <a:pt x="2202"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8" y="0"/>
                    </a:moveTo>
                    <a:cubicBezTo>
                      <a:pt x="1479" y="0"/>
                      <a:pt x="1258" y="43"/>
                      <a:pt x="1048" y="130"/>
                    </a:cubicBezTo>
                    <a:cubicBezTo>
                      <a:pt x="414" y="392"/>
                      <a:pt x="1" y="1011"/>
                      <a:pt x="1" y="1700"/>
                    </a:cubicBezTo>
                    <a:cubicBezTo>
                      <a:pt x="1" y="2639"/>
                      <a:pt x="758" y="3397"/>
                      <a:pt x="1697" y="3400"/>
                    </a:cubicBezTo>
                    <a:cubicBezTo>
                      <a:pt x="2386" y="3400"/>
                      <a:pt x="3005" y="2983"/>
                      <a:pt x="3268" y="2349"/>
                    </a:cubicBezTo>
                    <a:cubicBezTo>
                      <a:pt x="3530" y="1715"/>
                      <a:pt x="3385" y="984"/>
                      <a:pt x="2899" y="498"/>
                    </a:cubicBezTo>
                    <a:cubicBezTo>
                      <a:pt x="2574" y="173"/>
                      <a:pt x="2139" y="0"/>
                      <a:pt x="1698" y="0"/>
                    </a:cubicBezTo>
                    <a:close/>
                  </a:path>
                </a:pathLst>
              </a:custGeom>
              <a:grpFill/>
              <a:ln>
                <a:noFill/>
              </a:ln>
            </p:spPr>
            <p:txBody>
              <a:bodyPr spcFirstLastPara="1" wrap="square" lIns="91425" tIns="91425" rIns="91425" bIns="91425" anchor="ctr" anchorCtr="0">
                <a:noAutofit/>
              </a:bodyPr>
              <a:lstStyle/>
              <a:p>
                <a:endParaRPr>
                  <a:solidFill>
                    <a:schemeClr val="accent3">
                      <a:lumMod val="75000"/>
                    </a:schemeClr>
                  </a:solidFill>
                </a:endParaRPr>
              </a:p>
            </p:txBody>
          </p:sp>
          <p:sp>
            <p:nvSpPr>
              <p:cNvPr id="27" name="Google Shape;10894;p85">
                <a:extLst>
                  <a:ext uri="{FF2B5EF4-FFF2-40B4-BE49-F238E27FC236}">
                    <a16:creationId xmlns:a16="http://schemas.microsoft.com/office/drawing/2014/main" id="{9DFA2B6B-27F6-FAD6-61FC-7095E105E67F}"/>
                  </a:ext>
                </a:extLst>
              </p:cNvPr>
              <p:cNvSpPr/>
              <p:nvPr/>
            </p:nvSpPr>
            <p:spPr>
              <a:xfrm>
                <a:off x="5932425" y="3947300"/>
                <a:ext cx="88250" cy="85000"/>
              </a:xfrm>
              <a:custGeom>
                <a:avLst/>
                <a:gdLst/>
                <a:ahLst/>
                <a:cxnLst/>
                <a:rect l="l" t="t" r="r" b="b"/>
                <a:pathLst>
                  <a:path w="3530" h="3400" extrusionOk="0">
                    <a:moveTo>
                      <a:pt x="1697" y="1135"/>
                    </a:moveTo>
                    <a:cubicBezTo>
                      <a:pt x="2201"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7" y="0"/>
                    </a:moveTo>
                    <a:cubicBezTo>
                      <a:pt x="1479" y="0"/>
                      <a:pt x="1258" y="43"/>
                      <a:pt x="1048" y="130"/>
                    </a:cubicBezTo>
                    <a:cubicBezTo>
                      <a:pt x="414" y="392"/>
                      <a:pt x="0" y="1011"/>
                      <a:pt x="0" y="1700"/>
                    </a:cubicBezTo>
                    <a:cubicBezTo>
                      <a:pt x="0" y="2639"/>
                      <a:pt x="758" y="3397"/>
                      <a:pt x="1697" y="3400"/>
                    </a:cubicBezTo>
                    <a:cubicBezTo>
                      <a:pt x="2386" y="3400"/>
                      <a:pt x="3005" y="2983"/>
                      <a:pt x="3267" y="2349"/>
                    </a:cubicBezTo>
                    <a:cubicBezTo>
                      <a:pt x="3530" y="1715"/>
                      <a:pt x="3385" y="984"/>
                      <a:pt x="2899" y="498"/>
                    </a:cubicBezTo>
                    <a:cubicBezTo>
                      <a:pt x="2574" y="173"/>
                      <a:pt x="2139" y="0"/>
                      <a:pt x="1697" y="0"/>
                    </a:cubicBezTo>
                    <a:close/>
                  </a:path>
                </a:pathLst>
              </a:custGeom>
              <a:grpFill/>
              <a:ln>
                <a:noFill/>
              </a:ln>
            </p:spPr>
            <p:txBody>
              <a:bodyPr spcFirstLastPara="1" wrap="square" lIns="91425" tIns="91425" rIns="91425" bIns="91425" anchor="ctr" anchorCtr="0">
                <a:noAutofit/>
              </a:bodyPr>
              <a:lstStyle/>
              <a:p>
                <a:endParaRPr>
                  <a:solidFill>
                    <a:schemeClr val="accent3">
                      <a:lumMod val="75000"/>
                    </a:schemeClr>
                  </a:solidFill>
                </a:endParaRPr>
              </a:p>
            </p:txBody>
          </p:sp>
          <p:sp>
            <p:nvSpPr>
              <p:cNvPr id="28" name="Google Shape;10895;p85">
                <a:extLst>
                  <a:ext uri="{FF2B5EF4-FFF2-40B4-BE49-F238E27FC236}">
                    <a16:creationId xmlns:a16="http://schemas.microsoft.com/office/drawing/2014/main" id="{BCF173A7-E536-17E7-EE07-CE4593D3A214}"/>
                  </a:ext>
                </a:extLst>
              </p:cNvPr>
              <p:cNvSpPr/>
              <p:nvPr/>
            </p:nvSpPr>
            <p:spPr>
              <a:xfrm>
                <a:off x="5762575" y="4060600"/>
                <a:ext cx="254800" cy="141550"/>
              </a:xfrm>
              <a:custGeom>
                <a:avLst/>
                <a:gdLst/>
                <a:ahLst/>
                <a:cxnLst/>
                <a:rect l="l" t="t" r="r" b="b"/>
                <a:pathLst>
                  <a:path w="10192" h="5662" extrusionOk="0">
                    <a:moveTo>
                      <a:pt x="9017" y="1132"/>
                    </a:moveTo>
                    <a:cubicBezTo>
                      <a:pt x="8736" y="3083"/>
                      <a:pt x="7066" y="4529"/>
                      <a:pt x="5094" y="4529"/>
                    </a:cubicBezTo>
                    <a:cubicBezTo>
                      <a:pt x="3123" y="4529"/>
                      <a:pt x="1453" y="3083"/>
                      <a:pt x="1172" y="1132"/>
                    </a:cubicBezTo>
                    <a:close/>
                    <a:moveTo>
                      <a:pt x="565" y="0"/>
                    </a:moveTo>
                    <a:cubicBezTo>
                      <a:pt x="251" y="0"/>
                      <a:pt x="1" y="251"/>
                      <a:pt x="1" y="565"/>
                    </a:cubicBezTo>
                    <a:cubicBezTo>
                      <a:pt x="1" y="3373"/>
                      <a:pt x="2286" y="5662"/>
                      <a:pt x="5094" y="5662"/>
                    </a:cubicBezTo>
                    <a:cubicBezTo>
                      <a:pt x="7905" y="5662"/>
                      <a:pt x="10191" y="3373"/>
                      <a:pt x="10191" y="565"/>
                    </a:cubicBezTo>
                    <a:cubicBezTo>
                      <a:pt x="10191" y="251"/>
                      <a:pt x="9938" y="0"/>
                      <a:pt x="9623" y="0"/>
                    </a:cubicBezTo>
                    <a:close/>
                  </a:path>
                </a:pathLst>
              </a:custGeom>
              <a:grpFill/>
              <a:ln>
                <a:noFill/>
              </a:ln>
            </p:spPr>
            <p:txBody>
              <a:bodyPr spcFirstLastPara="1" wrap="square" lIns="91425" tIns="91425" rIns="91425" bIns="91425" anchor="ctr" anchorCtr="0">
                <a:noAutofit/>
              </a:bodyPr>
              <a:lstStyle/>
              <a:p>
                <a:endParaRPr>
                  <a:solidFill>
                    <a:schemeClr val="accent3">
                      <a:lumMod val="75000"/>
                    </a:schemeClr>
                  </a:solidFill>
                </a:endParaRPr>
              </a:p>
            </p:txBody>
          </p:sp>
        </p:grpSp>
      </p:grpSp>
      <p:sp>
        <p:nvSpPr>
          <p:cNvPr id="44" name="Đám mây 43">
            <a:extLst>
              <a:ext uri="{FF2B5EF4-FFF2-40B4-BE49-F238E27FC236}">
                <a16:creationId xmlns:a16="http://schemas.microsoft.com/office/drawing/2014/main" id="{97F309CF-DE36-EE1B-5E82-F41B042A593E}"/>
              </a:ext>
            </a:extLst>
          </p:cNvPr>
          <p:cNvSpPr/>
          <p:nvPr/>
        </p:nvSpPr>
        <p:spPr>
          <a:xfrm>
            <a:off x="1063473" y="3322873"/>
            <a:ext cx="578550" cy="512606"/>
          </a:xfrm>
          <a:prstGeom prst="cloud">
            <a:avLst/>
          </a:prstGeom>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solidFill>
                  <a:srgbClr val="002060"/>
                </a:solidFill>
                <a:latin typeface="Times New Roman" panose="02020603050405020304" pitchFamily="18" charset="0"/>
                <a:cs typeface="Times New Roman" panose="02020603050405020304" pitchFamily="18" charset="0"/>
              </a:rPr>
              <a:t>1</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45" name="Đám mây 44">
            <a:extLst>
              <a:ext uri="{FF2B5EF4-FFF2-40B4-BE49-F238E27FC236}">
                <a16:creationId xmlns:a16="http://schemas.microsoft.com/office/drawing/2014/main" id="{68969A3E-4E06-70B5-F619-1CA3BFE303FF}"/>
              </a:ext>
            </a:extLst>
          </p:cNvPr>
          <p:cNvSpPr/>
          <p:nvPr/>
        </p:nvSpPr>
        <p:spPr>
          <a:xfrm>
            <a:off x="1053952" y="4007072"/>
            <a:ext cx="578550" cy="512606"/>
          </a:xfrm>
          <a:prstGeom prst="cloud">
            <a:avLst/>
          </a:prstGeom>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solidFill>
                  <a:srgbClr val="002060"/>
                </a:solidFill>
                <a:latin typeface="Times New Roman" panose="02020603050405020304" pitchFamily="18" charset="0"/>
                <a:cs typeface="Times New Roman" panose="02020603050405020304" pitchFamily="18" charset="0"/>
              </a:rPr>
              <a:t>2</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46" name="Đám mây 45">
            <a:extLst>
              <a:ext uri="{FF2B5EF4-FFF2-40B4-BE49-F238E27FC236}">
                <a16:creationId xmlns:a16="http://schemas.microsoft.com/office/drawing/2014/main" id="{F172D4B0-8613-99C7-BB01-0B987B077C69}"/>
              </a:ext>
            </a:extLst>
          </p:cNvPr>
          <p:cNvSpPr/>
          <p:nvPr/>
        </p:nvSpPr>
        <p:spPr>
          <a:xfrm>
            <a:off x="1047702" y="4712014"/>
            <a:ext cx="578550" cy="512606"/>
          </a:xfrm>
          <a:prstGeom prst="cloud">
            <a:avLst/>
          </a:prstGeom>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solidFill>
                  <a:srgbClr val="002060"/>
                </a:solidFill>
                <a:latin typeface="Times New Roman" panose="02020603050405020304" pitchFamily="18" charset="0"/>
                <a:cs typeface="Times New Roman" panose="02020603050405020304" pitchFamily="18" charset="0"/>
              </a:rPr>
              <a:t>3</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47" name="Đám mây 46">
            <a:extLst>
              <a:ext uri="{FF2B5EF4-FFF2-40B4-BE49-F238E27FC236}">
                <a16:creationId xmlns:a16="http://schemas.microsoft.com/office/drawing/2014/main" id="{95D37D82-B1F7-FFE6-6C34-934D5CF7FE47}"/>
              </a:ext>
            </a:extLst>
          </p:cNvPr>
          <p:cNvSpPr/>
          <p:nvPr/>
        </p:nvSpPr>
        <p:spPr>
          <a:xfrm>
            <a:off x="1047702" y="5490233"/>
            <a:ext cx="578550" cy="512606"/>
          </a:xfrm>
          <a:prstGeom prst="cloud">
            <a:avLst/>
          </a:prstGeom>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solidFill>
                  <a:srgbClr val="002060"/>
                </a:solidFill>
                <a:latin typeface="Times New Roman" panose="02020603050405020304" pitchFamily="18" charset="0"/>
                <a:cs typeface="Times New Roman" panose="02020603050405020304" pitchFamily="18" charset="0"/>
              </a:rPr>
              <a:t>4</a:t>
            </a:r>
            <a:endParaRPr lang="en-US" sz="2800" b="1">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0847394"/>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250" fill="hold"/>
                                        <p:tgtEl>
                                          <p:spTgt spid="849"/>
                                        </p:tgtEl>
                                      </p:cBhvr>
                                      <p:by x="150000" y="150000"/>
                                    </p:animScale>
                                  </p:childTnLst>
                                </p:cTn>
                              </p:par>
                            </p:childTnLst>
                          </p:cTn>
                        </p:par>
                        <p:par>
                          <p:cTn id="7" fill="hold">
                            <p:stCondLst>
                              <p:cond delay="1250"/>
                            </p:stCondLst>
                            <p:childTnLst>
                              <p:par>
                                <p:cTn id="8" presetID="6" presetClass="emph" presetSubtype="0" fill="hold" nodeType="afterEffect">
                                  <p:stCondLst>
                                    <p:cond delay="0"/>
                                  </p:stCondLst>
                                  <p:childTnLst>
                                    <p:animScale>
                                      <p:cBhvr>
                                        <p:cTn id="9" dur="1250" fill="hold"/>
                                        <p:tgtEl>
                                          <p:spTgt spid="853"/>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90"/>
                                          </p:val>
                                        </p:tav>
                                        <p:tav tm="100000">
                                          <p:val>
                                            <p:fltVal val="0"/>
                                          </p:val>
                                        </p:tav>
                                      </p:tavLst>
                                    </p:anim>
                                    <p:animEffect transition="in" filter="fade">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pSp>
        <p:nvGrpSpPr>
          <p:cNvPr id="849" name="Google Shape;849;p49"/>
          <p:cNvGrpSpPr/>
          <p:nvPr/>
        </p:nvGrpSpPr>
        <p:grpSpPr>
          <a:xfrm rot="-6123802">
            <a:off x="277156" y="89534"/>
            <a:ext cx="1068247" cy="1196196"/>
            <a:chOff x="1835200" y="3337050"/>
            <a:chExt cx="279350" cy="312825"/>
          </a:xfrm>
        </p:grpSpPr>
        <p:sp>
          <p:nvSpPr>
            <p:cNvPr id="850" name="Google Shape;850;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1" name="Google Shape;851;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2" name="Google Shape;852;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53" name="Google Shape;853;p49"/>
          <p:cNvGrpSpPr/>
          <p:nvPr/>
        </p:nvGrpSpPr>
        <p:grpSpPr>
          <a:xfrm rot="2964127">
            <a:off x="9680767" y="1115767"/>
            <a:ext cx="1068254" cy="1196197"/>
            <a:chOff x="1835200" y="3337050"/>
            <a:chExt cx="279350" cy="312825"/>
          </a:xfrm>
        </p:grpSpPr>
        <p:sp>
          <p:nvSpPr>
            <p:cNvPr id="854" name="Google Shape;854;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5" name="Google Shape;855;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6" name="Google Shape;856;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1" name="Google Shape;891;p49"/>
          <p:cNvGrpSpPr/>
          <p:nvPr/>
        </p:nvGrpSpPr>
        <p:grpSpPr>
          <a:xfrm>
            <a:off x="70862" y="-102479"/>
            <a:ext cx="608900" cy="407500"/>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4" name="Google Shape;894;p49"/>
          <p:cNvGrpSpPr/>
          <p:nvPr/>
        </p:nvGrpSpPr>
        <p:grpSpPr>
          <a:xfrm>
            <a:off x="9829463" y="1262528"/>
            <a:ext cx="475525" cy="287725"/>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9" name="Google Shape;891;p49">
            <a:extLst>
              <a:ext uri="{FF2B5EF4-FFF2-40B4-BE49-F238E27FC236}">
                <a16:creationId xmlns:a16="http://schemas.microsoft.com/office/drawing/2014/main" id="{900BA4D5-06DC-4C0A-B1AB-A370ADAD01E6}"/>
              </a:ext>
            </a:extLst>
          </p:cNvPr>
          <p:cNvGrpSpPr/>
          <p:nvPr/>
        </p:nvGrpSpPr>
        <p:grpSpPr>
          <a:xfrm>
            <a:off x="8341666" y="105346"/>
            <a:ext cx="720341" cy="432735"/>
            <a:chOff x="4137713" y="525925"/>
            <a:chExt cx="608900" cy="407500"/>
          </a:xfrm>
        </p:grpSpPr>
        <p:sp>
          <p:nvSpPr>
            <p:cNvPr id="70" name="Google Shape;892;p49">
              <a:extLst>
                <a:ext uri="{FF2B5EF4-FFF2-40B4-BE49-F238E27FC236}">
                  <a16:creationId xmlns:a16="http://schemas.microsoft.com/office/drawing/2014/main" id="{8C04F993-AB2D-4441-BFEF-1B2CCE0A64BC}"/>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 name="Google Shape;893;p49">
              <a:extLst>
                <a:ext uri="{FF2B5EF4-FFF2-40B4-BE49-F238E27FC236}">
                  <a16:creationId xmlns:a16="http://schemas.microsoft.com/office/drawing/2014/main" id="{D50C1B93-F036-4CDA-A666-5CA16D1072F8}"/>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3" name="Hình ảnh 2" descr="Ảnh có chứa thiết kế đồ họa, Đồ họa, hình mẫu, ảnh chụp màn hình&#10;&#10;Mô tả được tạo tự động">
            <a:extLst>
              <a:ext uri="{FF2B5EF4-FFF2-40B4-BE49-F238E27FC236}">
                <a16:creationId xmlns:a16="http://schemas.microsoft.com/office/drawing/2014/main" id="{52EF3C42-8D2D-129B-7209-2F803006F2A1}"/>
              </a:ext>
            </a:extLst>
          </p:cNvPr>
          <p:cNvPicPr>
            <a:picLocks noChangeAspect="1"/>
          </p:cNvPicPr>
          <p:nvPr/>
        </p:nvPicPr>
        <p:blipFill rotWithShape="1">
          <a:blip r:embed="rId4"/>
          <a:srcRect t="6019" b="29248"/>
          <a:stretch/>
        </p:blipFill>
        <p:spPr>
          <a:xfrm>
            <a:off x="1066337" y="1680448"/>
            <a:ext cx="9167476" cy="4226744"/>
          </a:xfrm>
          <a:prstGeom prst="rect">
            <a:avLst/>
          </a:prstGeom>
        </p:spPr>
      </p:pic>
      <p:sp>
        <p:nvSpPr>
          <p:cNvPr id="6" name="Hộp Văn bản 5">
            <a:extLst>
              <a:ext uri="{FF2B5EF4-FFF2-40B4-BE49-F238E27FC236}">
                <a16:creationId xmlns:a16="http://schemas.microsoft.com/office/drawing/2014/main" id="{1638D125-DCD1-CAF8-9F18-BE82D19E7466}"/>
              </a:ext>
            </a:extLst>
          </p:cNvPr>
          <p:cNvSpPr txBox="1"/>
          <p:nvPr/>
        </p:nvSpPr>
        <p:spPr>
          <a:xfrm>
            <a:off x="3044737" y="314910"/>
            <a:ext cx="4494745" cy="1569660"/>
          </a:xfrm>
          <a:prstGeom prst="rect">
            <a:avLst/>
          </a:prstGeom>
          <a:noFill/>
        </p:spPr>
        <p:txBody>
          <a:bodyPr wrap="square" rtlCol="0">
            <a:spAutoFit/>
          </a:bodyPr>
          <a:lstStyle/>
          <a:p>
            <a:pPr algn="ctr"/>
            <a:r>
              <a:rPr lang="vi-VN" sz="4800" b="1">
                <a:solidFill>
                  <a:srgbClr val="FF0000"/>
                </a:solidFill>
                <a:latin typeface="+mj-lt"/>
              </a:rPr>
              <a:t>TRÒ CHƠI MẢNH GHÉP</a:t>
            </a:r>
            <a:endParaRPr lang="en-US" sz="4800" b="1">
              <a:solidFill>
                <a:srgbClr val="FF0000"/>
              </a:solidFill>
              <a:latin typeface="Alasassy Caps" panose="020F0502020204030204" pitchFamily="2" charset="0"/>
            </a:endParaRPr>
          </a:p>
        </p:txBody>
      </p:sp>
    </p:spTree>
    <p:custDataLst>
      <p:tags r:id="rId1"/>
    </p:custDataLst>
    <p:extLst>
      <p:ext uri="{BB962C8B-B14F-4D97-AF65-F5344CB8AC3E}">
        <p14:creationId xmlns:p14="http://schemas.microsoft.com/office/powerpoint/2010/main" val="1546680065"/>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250" fill="hold"/>
                                        <p:tgtEl>
                                          <p:spTgt spid="849"/>
                                        </p:tgtEl>
                                      </p:cBhvr>
                                      <p:by x="150000" y="150000"/>
                                    </p:animScale>
                                  </p:childTnLst>
                                </p:cTn>
                              </p:par>
                            </p:childTnLst>
                          </p:cTn>
                        </p:par>
                        <p:par>
                          <p:cTn id="7" fill="hold">
                            <p:stCondLst>
                              <p:cond delay="1250"/>
                            </p:stCondLst>
                            <p:childTnLst>
                              <p:par>
                                <p:cTn id="8" presetID="6" presetClass="emph" presetSubtype="0" fill="hold" nodeType="afterEffect">
                                  <p:stCondLst>
                                    <p:cond delay="0"/>
                                  </p:stCondLst>
                                  <p:childTnLst>
                                    <p:animScale>
                                      <p:cBhvr>
                                        <p:cTn id="9" dur="1250" fill="hold"/>
                                        <p:tgtEl>
                                          <p:spTgt spid="85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pSp>
        <p:nvGrpSpPr>
          <p:cNvPr id="849" name="Google Shape;849;p49"/>
          <p:cNvGrpSpPr/>
          <p:nvPr/>
        </p:nvGrpSpPr>
        <p:grpSpPr>
          <a:xfrm rot="-6123802">
            <a:off x="277156" y="89534"/>
            <a:ext cx="1068247" cy="1196196"/>
            <a:chOff x="1835200" y="3337050"/>
            <a:chExt cx="279350" cy="312825"/>
          </a:xfrm>
        </p:grpSpPr>
        <p:sp>
          <p:nvSpPr>
            <p:cNvPr id="850" name="Google Shape;850;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1" name="Google Shape;851;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2" name="Google Shape;852;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53" name="Google Shape;853;p49"/>
          <p:cNvGrpSpPr/>
          <p:nvPr/>
        </p:nvGrpSpPr>
        <p:grpSpPr>
          <a:xfrm rot="2964127">
            <a:off x="9680767" y="1115767"/>
            <a:ext cx="1068254" cy="1196197"/>
            <a:chOff x="1835200" y="3337050"/>
            <a:chExt cx="279350" cy="312825"/>
          </a:xfrm>
        </p:grpSpPr>
        <p:sp>
          <p:nvSpPr>
            <p:cNvPr id="854" name="Google Shape;854;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5" name="Google Shape;855;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6" name="Google Shape;856;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1" name="Google Shape;891;p49"/>
          <p:cNvGrpSpPr/>
          <p:nvPr/>
        </p:nvGrpSpPr>
        <p:grpSpPr>
          <a:xfrm>
            <a:off x="70862" y="-102479"/>
            <a:ext cx="608900" cy="407500"/>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4" name="Google Shape;894;p49"/>
          <p:cNvGrpSpPr/>
          <p:nvPr/>
        </p:nvGrpSpPr>
        <p:grpSpPr>
          <a:xfrm>
            <a:off x="9829463" y="1262528"/>
            <a:ext cx="475525" cy="287725"/>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9" name="Google Shape;891;p49">
            <a:extLst>
              <a:ext uri="{FF2B5EF4-FFF2-40B4-BE49-F238E27FC236}">
                <a16:creationId xmlns:a16="http://schemas.microsoft.com/office/drawing/2014/main" id="{900BA4D5-06DC-4C0A-B1AB-A370ADAD01E6}"/>
              </a:ext>
            </a:extLst>
          </p:cNvPr>
          <p:cNvGrpSpPr/>
          <p:nvPr/>
        </p:nvGrpSpPr>
        <p:grpSpPr>
          <a:xfrm>
            <a:off x="8341666" y="105346"/>
            <a:ext cx="720341" cy="432735"/>
            <a:chOff x="4137713" y="525925"/>
            <a:chExt cx="608900" cy="407500"/>
          </a:xfrm>
        </p:grpSpPr>
        <p:sp>
          <p:nvSpPr>
            <p:cNvPr id="70" name="Google Shape;892;p49">
              <a:extLst>
                <a:ext uri="{FF2B5EF4-FFF2-40B4-BE49-F238E27FC236}">
                  <a16:creationId xmlns:a16="http://schemas.microsoft.com/office/drawing/2014/main" id="{8C04F993-AB2D-4441-BFEF-1B2CCE0A64BC}"/>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 name="Google Shape;893;p49">
              <a:extLst>
                <a:ext uri="{FF2B5EF4-FFF2-40B4-BE49-F238E27FC236}">
                  <a16:creationId xmlns:a16="http://schemas.microsoft.com/office/drawing/2014/main" id="{D50C1B93-F036-4CDA-A666-5CA16D1072F8}"/>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6" name="Hộp Văn bản 5">
            <a:extLst>
              <a:ext uri="{FF2B5EF4-FFF2-40B4-BE49-F238E27FC236}">
                <a16:creationId xmlns:a16="http://schemas.microsoft.com/office/drawing/2014/main" id="{1638D125-DCD1-CAF8-9F18-BE82D19E7466}"/>
              </a:ext>
            </a:extLst>
          </p:cNvPr>
          <p:cNvSpPr txBox="1"/>
          <p:nvPr/>
        </p:nvSpPr>
        <p:spPr>
          <a:xfrm>
            <a:off x="3044737" y="314910"/>
            <a:ext cx="4494745" cy="830997"/>
          </a:xfrm>
          <a:prstGeom prst="rect">
            <a:avLst/>
          </a:prstGeom>
          <a:noFill/>
        </p:spPr>
        <p:txBody>
          <a:bodyPr wrap="square" rtlCol="0">
            <a:spAutoFit/>
          </a:bodyPr>
          <a:lstStyle/>
          <a:p>
            <a:pPr algn="ctr"/>
            <a:r>
              <a:rPr lang="vi-VN" sz="4800" b="1">
                <a:solidFill>
                  <a:srgbClr val="FF0000"/>
                </a:solidFill>
                <a:latin typeface="+mj-lt"/>
              </a:rPr>
              <a:t>THÔNG ĐIỆP</a:t>
            </a:r>
            <a:endParaRPr lang="en-US" sz="4800" b="1">
              <a:solidFill>
                <a:srgbClr val="FF0000"/>
              </a:solidFill>
              <a:latin typeface="+mj-lt"/>
            </a:endParaRPr>
          </a:p>
        </p:txBody>
      </p:sp>
      <p:sp>
        <p:nvSpPr>
          <p:cNvPr id="2" name="Hình chữ nhật: Góc Tròn 1">
            <a:extLst>
              <a:ext uri="{FF2B5EF4-FFF2-40B4-BE49-F238E27FC236}">
                <a16:creationId xmlns:a16="http://schemas.microsoft.com/office/drawing/2014/main" id="{FAA63804-BA98-0C5B-3008-2AD97C453258}"/>
              </a:ext>
            </a:extLst>
          </p:cNvPr>
          <p:cNvSpPr/>
          <p:nvPr/>
        </p:nvSpPr>
        <p:spPr>
          <a:xfrm>
            <a:off x="494502" y="1224322"/>
            <a:ext cx="9322268" cy="4768522"/>
          </a:xfrm>
          <a:custGeom>
            <a:avLst/>
            <a:gdLst>
              <a:gd name="connsiteX0" fmla="*/ 0 w 9322268"/>
              <a:gd name="connsiteY0" fmla="*/ 794770 h 4768522"/>
              <a:gd name="connsiteX1" fmla="*/ 794770 w 9322268"/>
              <a:gd name="connsiteY1" fmla="*/ 0 h 4768522"/>
              <a:gd name="connsiteX2" fmla="*/ 1157613 w 9322268"/>
              <a:gd name="connsiteY2" fmla="*/ 0 h 4768522"/>
              <a:gd name="connsiteX3" fmla="*/ 1675111 w 9322268"/>
              <a:gd name="connsiteY3" fmla="*/ 0 h 4768522"/>
              <a:gd name="connsiteX4" fmla="*/ 2347264 w 9322268"/>
              <a:gd name="connsiteY4" fmla="*/ 0 h 4768522"/>
              <a:gd name="connsiteX5" fmla="*/ 3019416 w 9322268"/>
              <a:gd name="connsiteY5" fmla="*/ 0 h 4768522"/>
              <a:gd name="connsiteX6" fmla="*/ 3768896 w 9322268"/>
              <a:gd name="connsiteY6" fmla="*/ 0 h 4768522"/>
              <a:gd name="connsiteX7" fmla="*/ 4518376 w 9322268"/>
              <a:gd name="connsiteY7" fmla="*/ 0 h 4768522"/>
              <a:gd name="connsiteX8" fmla="*/ 5190528 w 9322268"/>
              <a:gd name="connsiteY8" fmla="*/ 0 h 4768522"/>
              <a:gd name="connsiteX9" fmla="*/ 5940008 w 9322268"/>
              <a:gd name="connsiteY9" fmla="*/ 0 h 4768522"/>
              <a:gd name="connsiteX10" fmla="*/ 6534833 w 9322268"/>
              <a:gd name="connsiteY10" fmla="*/ 0 h 4768522"/>
              <a:gd name="connsiteX11" fmla="*/ 7129659 w 9322268"/>
              <a:gd name="connsiteY11" fmla="*/ 0 h 4768522"/>
              <a:gd name="connsiteX12" fmla="*/ 7647157 w 9322268"/>
              <a:gd name="connsiteY12" fmla="*/ 0 h 4768522"/>
              <a:gd name="connsiteX13" fmla="*/ 8527498 w 9322268"/>
              <a:gd name="connsiteY13" fmla="*/ 0 h 4768522"/>
              <a:gd name="connsiteX14" fmla="*/ 9322268 w 9322268"/>
              <a:gd name="connsiteY14" fmla="*/ 794770 h 4768522"/>
              <a:gd name="connsiteX15" fmla="*/ 9322268 w 9322268"/>
              <a:gd name="connsiteY15" fmla="*/ 1261021 h 4768522"/>
              <a:gd name="connsiteX16" fmla="*/ 9322268 w 9322268"/>
              <a:gd name="connsiteY16" fmla="*/ 1695482 h 4768522"/>
              <a:gd name="connsiteX17" fmla="*/ 9322268 w 9322268"/>
              <a:gd name="connsiteY17" fmla="*/ 2257102 h 4768522"/>
              <a:gd name="connsiteX18" fmla="*/ 9322268 w 9322268"/>
              <a:gd name="connsiteY18" fmla="*/ 2786932 h 4768522"/>
              <a:gd name="connsiteX19" fmla="*/ 9322268 w 9322268"/>
              <a:gd name="connsiteY19" fmla="*/ 3284973 h 4768522"/>
              <a:gd name="connsiteX20" fmla="*/ 9322268 w 9322268"/>
              <a:gd name="connsiteY20" fmla="*/ 3973752 h 4768522"/>
              <a:gd name="connsiteX21" fmla="*/ 8527498 w 9322268"/>
              <a:gd name="connsiteY21" fmla="*/ 4768522 h 4768522"/>
              <a:gd name="connsiteX22" fmla="*/ 8087327 w 9322268"/>
              <a:gd name="connsiteY22" fmla="*/ 4768522 h 4768522"/>
              <a:gd name="connsiteX23" fmla="*/ 7647157 w 9322268"/>
              <a:gd name="connsiteY23" fmla="*/ 4768522 h 4768522"/>
              <a:gd name="connsiteX24" fmla="*/ 7206986 w 9322268"/>
              <a:gd name="connsiteY24" fmla="*/ 4768522 h 4768522"/>
              <a:gd name="connsiteX25" fmla="*/ 6844143 w 9322268"/>
              <a:gd name="connsiteY25" fmla="*/ 4768522 h 4768522"/>
              <a:gd name="connsiteX26" fmla="*/ 6094663 w 9322268"/>
              <a:gd name="connsiteY26" fmla="*/ 4768522 h 4768522"/>
              <a:gd name="connsiteX27" fmla="*/ 5499838 w 9322268"/>
              <a:gd name="connsiteY27" fmla="*/ 4768522 h 4768522"/>
              <a:gd name="connsiteX28" fmla="*/ 4750358 w 9322268"/>
              <a:gd name="connsiteY28" fmla="*/ 4768522 h 4768522"/>
              <a:gd name="connsiteX29" fmla="*/ 4078205 w 9322268"/>
              <a:gd name="connsiteY29" fmla="*/ 4768522 h 4768522"/>
              <a:gd name="connsiteX30" fmla="*/ 3483380 w 9322268"/>
              <a:gd name="connsiteY30" fmla="*/ 4768522 h 4768522"/>
              <a:gd name="connsiteX31" fmla="*/ 2811228 w 9322268"/>
              <a:gd name="connsiteY31" fmla="*/ 4768522 h 4768522"/>
              <a:gd name="connsiteX32" fmla="*/ 2293730 w 9322268"/>
              <a:gd name="connsiteY32" fmla="*/ 4768522 h 4768522"/>
              <a:gd name="connsiteX33" fmla="*/ 1930886 w 9322268"/>
              <a:gd name="connsiteY33" fmla="*/ 4768522 h 4768522"/>
              <a:gd name="connsiteX34" fmla="*/ 1336061 w 9322268"/>
              <a:gd name="connsiteY34" fmla="*/ 4768522 h 4768522"/>
              <a:gd name="connsiteX35" fmla="*/ 794770 w 9322268"/>
              <a:gd name="connsiteY35" fmla="*/ 4768522 h 4768522"/>
              <a:gd name="connsiteX36" fmla="*/ 0 w 9322268"/>
              <a:gd name="connsiteY36" fmla="*/ 3973752 h 4768522"/>
              <a:gd name="connsiteX37" fmla="*/ 0 w 9322268"/>
              <a:gd name="connsiteY37" fmla="*/ 3475711 h 4768522"/>
              <a:gd name="connsiteX38" fmla="*/ 0 w 9322268"/>
              <a:gd name="connsiteY38" fmla="*/ 2977671 h 4768522"/>
              <a:gd name="connsiteX39" fmla="*/ 0 w 9322268"/>
              <a:gd name="connsiteY39" fmla="*/ 2447841 h 4768522"/>
              <a:gd name="connsiteX40" fmla="*/ 0 w 9322268"/>
              <a:gd name="connsiteY40" fmla="*/ 1949800 h 4768522"/>
              <a:gd name="connsiteX41" fmla="*/ 0 w 9322268"/>
              <a:gd name="connsiteY41" fmla="*/ 1356390 h 4768522"/>
              <a:gd name="connsiteX42" fmla="*/ 0 w 9322268"/>
              <a:gd name="connsiteY42" fmla="*/ 794770 h 47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322268" h="4768522" fill="none" extrusionOk="0">
                <a:moveTo>
                  <a:pt x="0" y="794770"/>
                </a:moveTo>
                <a:cubicBezTo>
                  <a:pt x="-47255" y="344858"/>
                  <a:pt x="346858" y="26046"/>
                  <a:pt x="794770" y="0"/>
                </a:cubicBezTo>
                <a:cubicBezTo>
                  <a:pt x="918010" y="-7526"/>
                  <a:pt x="995177" y="25578"/>
                  <a:pt x="1157613" y="0"/>
                </a:cubicBezTo>
                <a:cubicBezTo>
                  <a:pt x="1320049" y="-25578"/>
                  <a:pt x="1486108" y="29923"/>
                  <a:pt x="1675111" y="0"/>
                </a:cubicBezTo>
                <a:cubicBezTo>
                  <a:pt x="1864114" y="-29923"/>
                  <a:pt x="2135908" y="27049"/>
                  <a:pt x="2347264" y="0"/>
                </a:cubicBezTo>
                <a:cubicBezTo>
                  <a:pt x="2558620" y="-27049"/>
                  <a:pt x="2843798" y="64093"/>
                  <a:pt x="3019416" y="0"/>
                </a:cubicBezTo>
                <a:cubicBezTo>
                  <a:pt x="3195034" y="-64093"/>
                  <a:pt x="3497463" y="43437"/>
                  <a:pt x="3768896" y="0"/>
                </a:cubicBezTo>
                <a:cubicBezTo>
                  <a:pt x="4040329" y="-43437"/>
                  <a:pt x="4298801" y="50601"/>
                  <a:pt x="4518376" y="0"/>
                </a:cubicBezTo>
                <a:cubicBezTo>
                  <a:pt x="4737951" y="-50601"/>
                  <a:pt x="4984930" y="5560"/>
                  <a:pt x="5190528" y="0"/>
                </a:cubicBezTo>
                <a:cubicBezTo>
                  <a:pt x="5396126" y="-5560"/>
                  <a:pt x="5720715" y="41124"/>
                  <a:pt x="5940008" y="0"/>
                </a:cubicBezTo>
                <a:cubicBezTo>
                  <a:pt x="6159301" y="-41124"/>
                  <a:pt x="6295418" y="27436"/>
                  <a:pt x="6534833" y="0"/>
                </a:cubicBezTo>
                <a:cubicBezTo>
                  <a:pt x="6774249" y="-27436"/>
                  <a:pt x="6946871" y="65311"/>
                  <a:pt x="7129659" y="0"/>
                </a:cubicBezTo>
                <a:cubicBezTo>
                  <a:pt x="7312447" y="-65311"/>
                  <a:pt x="7514810" y="27215"/>
                  <a:pt x="7647157" y="0"/>
                </a:cubicBezTo>
                <a:cubicBezTo>
                  <a:pt x="7779504" y="-27215"/>
                  <a:pt x="8125894" y="31162"/>
                  <a:pt x="8527498" y="0"/>
                </a:cubicBezTo>
                <a:cubicBezTo>
                  <a:pt x="9023350" y="-21194"/>
                  <a:pt x="9362866" y="388428"/>
                  <a:pt x="9322268" y="794770"/>
                </a:cubicBezTo>
                <a:cubicBezTo>
                  <a:pt x="9337424" y="956076"/>
                  <a:pt x="9294985" y="1086584"/>
                  <a:pt x="9322268" y="1261021"/>
                </a:cubicBezTo>
                <a:cubicBezTo>
                  <a:pt x="9349551" y="1435458"/>
                  <a:pt x="9318032" y="1558514"/>
                  <a:pt x="9322268" y="1695482"/>
                </a:cubicBezTo>
                <a:cubicBezTo>
                  <a:pt x="9326504" y="1832450"/>
                  <a:pt x="9316611" y="2087728"/>
                  <a:pt x="9322268" y="2257102"/>
                </a:cubicBezTo>
                <a:cubicBezTo>
                  <a:pt x="9327925" y="2426476"/>
                  <a:pt x="9268452" y="2647983"/>
                  <a:pt x="9322268" y="2786932"/>
                </a:cubicBezTo>
                <a:cubicBezTo>
                  <a:pt x="9376084" y="2925881"/>
                  <a:pt x="9286979" y="3093510"/>
                  <a:pt x="9322268" y="3284973"/>
                </a:cubicBezTo>
                <a:cubicBezTo>
                  <a:pt x="9357557" y="3476436"/>
                  <a:pt x="9276063" y="3822102"/>
                  <a:pt x="9322268" y="3973752"/>
                </a:cubicBezTo>
                <a:cubicBezTo>
                  <a:pt x="9247473" y="4334256"/>
                  <a:pt x="9009736" y="4741172"/>
                  <a:pt x="8527498" y="4768522"/>
                </a:cubicBezTo>
                <a:cubicBezTo>
                  <a:pt x="8395382" y="4771202"/>
                  <a:pt x="8185934" y="4765904"/>
                  <a:pt x="8087327" y="4768522"/>
                </a:cubicBezTo>
                <a:cubicBezTo>
                  <a:pt x="7988720" y="4771140"/>
                  <a:pt x="7771882" y="4740974"/>
                  <a:pt x="7647157" y="4768522"/>
                </a:cubicBezTo>
                <a:cubicBezTo>
                  <a:pt x="7522432" y="4796070"/>
                  <a:pt x="7423637" y="4737361"/>
                  <a:pt x="7206986" y="4768522"/>
                </a:cubicBezTo>
                <a:cubicBezTo>
                  <a:pt x="6990335" y="4799683"/>
                  <a:pt x="6979427" y="4743619"/>
                  <a:pt x="6844143" y="4768522"/>
                </a:cubicBezTo>
                <a:cubicBezTo>
                  <a:pt x="6708859" y="4793425"/>
                  <a:pt x="6446674" y="4701473"/>
                  <a:pt x="6094663" y="4768522"/>
                </a:cubicBezTo>
                <a:cubicBezTo>
                  <a:pt x="5742652" y="4835571"/>
                  <a:pt x="5745470" y="4730137"/>
                  <a:pt x="5499838" y="4768522"/>
                </a:cubicBezTo>
                <a:cubicBezTo>
                  <a:pt x="5254207" y="4806907"/>
                  <a:pt x="5101412" y="4680609"/>
                  <a:pt x="4750358" y="4768522"/>
                </a:cubicBezTo>
                <a:cubicBezTo>
                  <a:pt x="4399304" y="4856435"/>
                  <a:pt x="4237255" y="4761097"/>
                  <a:pt x="4078205" y="4768522"/>
                </a:cubicBezTo>
                <a:cubicBezTo>
                  <a:pt x="3919155" y="4775947"/>
                  <a:pt x="3742629" y="4710518"/>
                  <a:pt x="3483380" y="4768522"/>
                </a:cubicBezTo>
                <a:cubicBezTo>
                  <a:pt x="3224132" y="4826526"/>
                  <a:pt x="3102732" y="4720740"/>
                  <a:pt x="2811228" y="4768522"/>
                </a:cubicBezTo>
                <a:cubicBezTo>
                  <a:pt x="2519724" y="4816304"/>
                  <a:pt x="2484157" y="4726883"/>
                  <a:pt x="2293730" y="4768522"/>
                </a:cubicBezTo>
                <a:cubicBezTo>
                  <a:pt x="2103303" y="4810161"/>
                  <a:pt x="2069679" y="4762832"/>
                  <a:pt x="1930886" y="4768522"/>
                </a:cubicBezTo>
                <a:cubicBezTo>
                  <a:pt x="1792093" y="4774212"/>
                  <a:pt x="1503657" y="4749090"/>
                  <a:pt x="1336061" y="4768522"/>
                </a:cubicBezTo>
                <a:cubicBezTo>
                  <a:pt x="1168466" y="4787954"/>
                  <a:pt x="980706" y="4768412"/>
                  <a:pt x="794770" y="4768522"/>
                </a:cubicBezTo>
                <a:cubicBezTo>
                  <a:pt x="286217" y="4774310"/>
                  <a:pt x="20909" y="4507200"/>
                  <a:pt x="0" y="3973752"/>
                </a:cubicBezTo>
                <a:cubicBezTo>
                  <a:pt x="-3601" y="3776919"/>
                  <a:pt x="27883" y="3720898"/>
                  <a:pt x="0" y="3475711"/>
                </a:cubicBezTo>
                <a:cubicBezTo>
                  <a:pt x="-27883" y="3230524"/>
                  <a:pt x="12797" y="3108353"/>
                  <a:pt x="0" y="2977671"/>
                </a:cubicBezTo>
                <a:cubicBezTo>
                  <a:pt x="-12797" y="2846989"/>
                  <a:pt x="14805" y="2667768"/>
                  <a:pt x="0" y="2447841"/>
                </a:cubicBezTo>
                <a:cubicBezTo>
                  <a:pt x="-14805" y="2227914"/>
                  <a:pt x="10585" y="2055045"/>
                  <a:pt x="0" y="1949800"/>
                </a:cubicBezTo>
                <a:cubicBezTo>
                  <a:pt x="-10585" y="1844555"/>
                  <a:pt x="7720" y="1642402"/>
                  <a:pt x="0" y="1356390"/>
                </a:cubicBezTo>
                <a:cubicBezTo>
                  <a:pt x="-7720" y="1070378"/>
                  <a:pt x="45478" y="974448"/>
                  <a:pt x="0" y="794770"/>
                </a:cubicBezTo>
                <a:close/>
              </a:path>
              <a:path w="9322268" h="4768522" stroke="0" extrusionOk="0">
                <a:moveTo>
                  <a:pt x="0" y="794770"/>
                </a:moveTo>
                <a:cubicBezTo>
                  <a:pt x="45214" y="321827"/>
                  <a:pt x="371322" y="13913"/>
                  <a:pt x="794770" y="0"/>
                </a:cubicBezTo>
                <a:cubicBezTo>
                  <a:pt x="932861" y="-4981"/>
                  <a:pt x="1061237" y="25939"/>
                  <a:pt x="1157613" y="0"/>
                </a:cubicBezTo>
                <a:cubicBezTo>
                  <a:pt x="1253989" y="-25939"/>
                  <a:pt x="1463263" y="13445"/>
                  <a:pt x="1597784" y="0"/>
                </a:cubicBezTo>
                <a:cubicBezTo>
                  <a:pt x="1732305" y="-13445"/>
                  <a:pt x="1993338" y="32659"/>
                  <a:pt x="2115282" y="0"/>
                </a:cubicBezTo>
                <a:cubicBezTo>
                  <a:pt x="2237226" y="-32659"/>
                  <a:pt x="2371557" y="7134"/>
                  <a:pt x="2555453" y="0"/>
                </a:cubicBezTo>
                <a:cubicBezTo>
                  <a:pt x="2739349" y="-7134"/>
                  <a:pt x="2911648" y="61844"/>
                  <a:pt x="3227605" y="0"/>
                </a:cubicBezTo>
                <a:cubicBezTo>
                  <a:pt x="3543562" y="-61844"/>
                  <a:pt x="3619312" y="30327"/>
                  <a:pt x="3977085" y="0"/>
                </a:cubicBezTo>
                <a:cubicBezTo>
                  <a:pt x="4334858" y="-30327"/>
                  <a:pt x="4392929" y="53144"/>
                  <a:pt x="4571910" y="0"/>
                </a:cubicBezTo>
                <a:cubicBezTo>
                  <a:pt x="4750892" y="-53144"/>
                  <a:pt x="5049665" y="22627"/>
                  <a:pt x="5244063" y="0"/>
                </a:cubicBezTo>
                <a:cubicBezTo>
                  <a:pt x="5438461" y="-22627"/>
                  <a:pt x="5510671" y="17364"/>
                  <a:pt x="5684233" y="0"/>
                </a:cubicBezTo>
                <a:cubicBezTo>
                  <a:pt x="5857795" y="-17364"/>
                  <a:pt x="6057597" y="46181"/>
                  <a:pt x="6279059" y="0"/>
                </a:cubicBezTo>
                <a:cubicBezTo>
                  <a:pt x="6500521" y="-46181"/>
                  <a:pt x="6770844" y="56234"/>
                  <a:pt x="6951211" y="0"/>
                </a:cubicBezTo>
                <a:cubicBezTo>
                  <a:pt x="7131578" y="-56234"/>
                  <a:pt x="7498907" y="38539"/>
                  <a:pt x="7700691" y="0"/>
                </a:cubicBezTo>
                <a:cubicBezTo>
                  <a:pt x="7902475" y="-38539"/>
                  <a:pt x="8360130" y="82237"/>
                  <a:pt x="8527498" y="0"/>
                </a:cubicBezTo>
                <a:cubicBezTo>
                  <a:pt x="9014476" y="-107616"/>
                  <a:pt x="9231028" y="299944"/>
                  <a:pt x="9322268" y="794770"/>
                </a:cubicBezTo>
                <a:cubicBezTo>
                  <a:pt x="9351990" y="942350"/>
                  <a:pt x="9316017" y="1113273"/>
                  <a:pt x="9322268" y="1324600"/>
                </a:cubicBezTo>
                <a:cubicBezTo>
                  <a:pt x="9328519" y="1535927"/>
                  <a:pt x="9319340" y="1596424"/>
                  <a:pt x="9322268" y="1759061"/>
                </a:cubicBezTo>
                <a:cubicBezTo>
                  <a:pt x="9325196" y="1921698"/>
                  <a:pt x="9282543" y="2079128"/>
                  <a:pt x="9322268" y="2257102"/>
                </a:cubicBezTo>
                <a:cubicBezTo>
                  <a:pt x="9361993" y="2435076"/>
                  <a:pt x="9306884" y="2495533"/>
                  <a:pt x="9322268" y="2723352"/>
                </a:cubicBezTo>
                <a:cubicBezTo>
                  <a:pt x="9337652" y="2951171"/>
                  <a:pt x="9268758" y="3110174"/>
                  <a:pt x="9322268" y="3284973"/>
                </a:cubicBezTo>
                <a:cubicBezTo>
                  <a:pt x="9375778" y="3459772"/>
                  <a:pt x="9287447" y="3648974"/>
                  <a:pt x="9322268" y="3973752"/>
                </a:cubicBezTo>
                <a:cubicBezTo>
                  <a:pt x="9330730" y="4400298"/>
                  <a:pt x="9014907" y="4764045"/>
                  <a:pt x="8527498" y="4768522"/>
                </a:cubicBezTo>
                <a:cubicBezTo>
                  <a:pt x="8364088" y="4823855"/>
                  <a:pt x="7978371" y="4729870"/>
                  <a:pt x="7778018" y="4768522"/>
                </a:cubicBezTo>
                <a:cubicBezTo>
                  <a:pt x="7577665" y="4807174"/>
                  <a:pt x="7228032" y="4702614"/>
                  <a:pt x="7028538" y="4768522"/>
                </a:cubicBezTo>
                <a:cubicBezTo>
                  <a:pt x="6829044" y="4834430"/>
                  <a:pt x="6775801" y="4760952"/>
                  <a:pt x="6588368" y="4768522"/>
                </a:cubicBezTo>
                <a:cubicBezTo>
                  <a:pt x="6400935" y="4776092"/>
                  <a:pt x="6186367" y="4710182"/>
                  <a:pt x="6070870" y="4768522"/>
                </a:cubicBezTo>
                <a:cubicBezTo>
                  <a:pt x="5955373" y="4826862"/>
                  <a:pt x="5654269" y="4734387"/>
                  <a:pt x="5398717" y="4768522"/>
                </a:cubicBezTo>
                <a:cubicBezTo>
                  <a:pt x="5143165" y="4802657"/>
                  <a:pt x="5120326" y="4759328"/>
                  <a:pt x="5035874" y="4768522"/>
                </a:cubicBezTo>
                <a:cubicBezTo>
                  <a:pt x="4951422" y="4777716"/>
                  <a:pt x="4590599" y="4708470"/>
                  <a:pt x="4441049" y="4768522"/>
                </a:cubicBezTo>
                <a:cubicBezTo>
                  <a:pt x="4291499" y="4828574"/>
                  <a:pt x="3969650" y="4717490"/>
                  <a:pt x="3768896" y="4768522"/>
                </a:cubicBezTo>
                <a:cubicBezTo>
                  <a:pt x="3568142" y="4819554"/>
                  <a:pt x="3392958" y="4705118"/>
                  <a:pt x="3096744" y="4768522"/>
                </a:cubicBezTo>
                <a:cubicBezTo>
                  <a:pt x="2800530" y="4831926"/>
                  <a:pt x="2624735" y="4692711"/>
                  <a:pt x="2424591" y="4768522"/>
                </a:cubicBezTo>
                <a:cubicBezTo>
                  <a:pt x="2224447" y="4844333"/>
                  <a:pt x="2012065" y="4731078"/>
                  <a:pt x="1907093" y="4768522"/>
                </a:cubicBezTo>
                <a:cubicBezTo>
                  <a:pt x="1802121" y="4805966"/>
                  <a:pt x="1545119" y="4753433"/>
                  <a:pt x="1312268" y="4768522"/>
                </a:cubicBezTo>
                <a:cubicBezTo>
                  <a:pt x="1079418" y="4783611"/>
                  <a:pt x="1040248" y="4717541"/>
                  <a:pt x="794770" y="4768522"/>
                </a:cubicBezTo>
                <a:cubicBezTo>
                  <a:pt x="404012" y="4714994"/>
                  <a:pt x="-20811" y="4474636"/>
                  <a:pt x="0" y="3973752"/>
                </a:cubicBezTo>
                <a:cubicBezTo>
                  <a:pt x="-66297" y="3842944"/>
                  <a:pt x="11958" y="3623767"/>
                  <a:pt x="0" y="3380342"/>
                </a:cubicBezTo>
                <a:cubicBezTo>
                  <a:pt x="-11958" y="3136917"/>
                  <a:pt x="21637" y="3052653"/>
                  <a:pt x="0" y="2945881"/>
                </a:cubicBezTo>
                <a:cubicBezTo>
                  <a:pt x="-21637" y="2839109"/>
                  <a:pt x="27381" y="2594351"/>
                  <a:pt x="0" y="2479630"/>
                </a:cubicBezTo>
                <a:cubicBezTo>
                  <a:pt x="-27381" y="2364909"/>
                  <a:pt x="9242" y="2153120"/>
                  <a:pt x="0" y="1949800"/>
                </a:cubicBezTo>
                <a:cubicBezTo>
                  <a:pt x="-9242" y="1746480"/>
                  <a:pt x="37441" y="1507206"/>
                  <a:pt x="0" y="1356390"/>
                </a:cubicBezTo>
                <a:cubicBezTo>
                  <a:pt x="-37441" y="1205574"/>
                  <a:pt x="26092" y="1042048"/>
                  <a:pt x="0" y="794770"/>
                </a:cubicBezTo>
                <a:close/>
              </a:path>
            </a:pathLst>
          </a:custGeom>
          <a:ln w="57150">
            <a:solidFill>
              <a:srgbClr val="00B050"/>
            </a:solidFill>
            <a:prstDash val="lgDashDotDot"/>
            <a:extLst>
              <a:ext uri="{C807C97D-BFC1-408E-A445-0C87EB9F89A2}">
                <ask:lineSketchStyleProps xmlns:ask="http://schemas.microsoft.com/office/drawing/2018/sketchyshapes" sd="274523370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mj-lt"/>
              </a:rPr>
              <a:t>     Mỗi chúng ta là những cá nhân riêng lẻ, nhưng đều có vai trò quan trọng trong cộng đồng, trong tập thể và sẽ là những mắc xích không thể thiếu để tạo nên một tập thể vững mạnh. Chúng ta tồn tại trong mối liên hệ không thể tách rời. Do vậy, các em hãy đoàn kết, thấy được vai trò quan trọng của mình trong tập thể để từ đó thấy hiểu, chia sẻ và cùng nắm tay nhau trên con đường chinh phục tri thức. </a:t>
            </a:r>
            <a:endParaRPr lang="en-US"/>
          </a:p>
        </p:txBody>
      </p:sp>
      <p:pic>
        <p:nvPicPr>
          <p:cNvPr id="4" name="Picture 10">
            <a:extLst>
              <a:ext uri="{FF2B5EF4-FFF2-40B4-BE49-F238E27FC236}">
                <a16:creationId xmlns:a16="http://schemas.microsoft.com/office/drawing/2014/main" id="{DAB435A0-F7FC-F63E-7DC0-0C164CF3F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250" y="5195672"/>
            <a:ext cx="843731" cy="902793"/>
          </a:xfrm>
          <a:prstGeom prst="rect">
            <a:avLst/>
          </a:prstGeom>
        </p:spPr>
      </p:pic>
    </p:spTree>
    <p:custDataLst>
      <p:tags r:id="rId1"/>
    </p:custDataLst>
    <p:extLst>
      <p:ext uri="{BB962C8B-B14F-4D97-AF65-F5344CB8AC3E}">
        <p14:creationId xmlns:p14="http://schemas.microsoft.com/office/powerpoint/2010/main" val="1723282903"/>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250" fill="hold"/>
                                        <p:tgtEl>
                                          <p:spTgt spid="849"/>
                                        </p:tgtEl>
                                      </p:cBhvr>
                                      <p:by x="150000" y="150000"/>
                                    </p:animScale>
                                  </p:childTnLst>
                                </p:cTn>
                              </p:par>
                            </p:childTnLst>
                          </p:cTn>
                        </p:par>
                        <p:par>
                          <p:cTn id="7" fill="hold">
                            <p:stCondLst>
                              <p:cond delay="1250"/>
                            </p:stCondLst>
                            <p:childTnLst>
                              <p:par>
                                <p:cTn id="8" presetID="6" presetClass="emph" presetSubtype="0" fill="hold" nodeType="afterEffect">
                                  <p:stCondLst>
                                    <p:cond delay="0"/>
                                  </p:stCondLst>
                                  <p:childTnLst>
                                    <p:animScale>
                                      <p:cBhvr>
                                        <p:cTn id="9" dur="1250" fill="hold"/>
                                        <p:tgtEl>
                                          <p:spTgt spid="853"/>
                                        </p:tgtEl>
                                      </p:cBhvr>
                                      <p:by x="150000" y="150000"/>
                                    </p:animScale>
                                  </p:childTnLst>
                                </p:cTn>
                              </p:par>
                              <p:par>
                                <p:cTn id="10" presetID="3"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pSp>
        <p:nvGrpSpPr>
          <p:cNvPr id="849" name="Google Shape;849;p49"/>
          <p:cNvGrpSpPr/>
          <p:nvPr/>
        </p:nvGrpSpPr>
        <p:grpSpPr>
          <a:xfrm rot="-6123802">
            <a:off x="277156" y="89534"/>
            <a:ext cx="1068247" cy="1196196"/>
            <a:chOff x="1835200" y="3337050"/>
            <a:chExt cx="279350" cy="312825"/>
          </a:xfrm>
        </p:grpSpPr>
        <p:sp>
          <p:nvSpPr>
            <p:cNvPr id="850" name="Google Shape;850;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1" name="Google Shape;851;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2" name="Google Shape;852;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53" name="Google Shape;853;p49"/>
          <p:cNvGrpSpPr/>
          <p:nvPr/>
        </p:nvGrpSpPr>
        <p:grpSpPr>
          <a:xfrm rot="2964127">
            <a:off x="9680767" y="1115767"/>
            <a:ext cx="1068254" cy="1196197"/>
            <a:chOff x="1835200" y="3337050"/>
            <a:chExt cx="279350" cy="312825"/>
          </a:xfrm>
        </p:grpSpPr>
        <p:sp>
          <p:nvSpPr>
            <p:cNvPr id="854" name="Google Shape;854;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5" name="Google Shape;855;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56" name="Google Shape;856;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1" name="Google Shape;891;p49"/>
          <p:cNvGrpSpPr/>
          <p:nvPr/>
        </p:nvGrpSpPr>
        <p:grpSpPr>
          <a:xfrm>
            <a:off x="70862" y="-102479"/>
            <a:ext cx="608900" cy="407500"/>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894" name="Google Shape;894;p49"/>
          <p:cNvGrpSpPr/>
          <p:nvPr/>
        </p:nvGrpSpPr>
        <p:grpSpPr>
          <a:xfrm>
            <a:off x="9829463" y="1262528"/>
            <a:ext cx="475525" cy="287725"/>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69" name="Google Shape;891;p49">
            <a:extLst>
              <a:ext uri="{FF2B5EF4-FFF2-40B4-BE49-F238E27FC236}">
                <a16:creationId xmlns:a16="http://schemas.microsoft.com/office/drawing/2014/main" id="{900BA4D5-06DC-4C0A-B1AB-A370ADAD01E6}"/>
              </a:ext>
            </a:extLst>
          </p:cNvPr>
          <p:cNvGrpSpPr/>
          <p:nvPr/>
        </p:nvGrpSpPr>
        <p:grpSpPr>
          <a:xfrm>
            <a:off x="8341666" y="105346"/>
            <a:ext cx="720341" cy="432735"/>
            <a:chOff x="4137713" y="525925"/>
            <a:chExt cx="608900" cy="407500"/>
          </a:xfrm>
        </p:grpSpPr>
        <p:sp>
          <p:nvSpPr>
            <p:cNvPr id="70" name="Google Shape;892;p49">
              <a:extLst>
                <a:ext uri="{FF2B5EF4-FFF2-40B4-BE49-F238E27FC236}">
                  <a16:creationId xmlns:a16="http://schemas.microsoft.com/office/drawing/2014/main" id="{8C04F993-AB2D-4441-BFEF-1B2CCE0A64BC}"/>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 name="Google Shape;893;p49">
              <a:extLst>
                <a:ext uri="{FF2B5EF4-FFF2-40B4-BE49-F238E27FC236}">
                  <a16:creationId xmlns:a16="http://schemas.microsoft.com/office/drawing/2014/main" id="{D50C1B93-F036-4CDA-A666-5CA16D1072F8}"/>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7" name="Hình ảnh 6" descr="Ảnh có chứa Phông chữ, Đồ họa, biểu tượng, thiết kế đồ họa&#10;&#10;Mô tả được tạo tự động">
            <a:extLst>
              <a:ext uri="{FF2B5EF4-FFF2-40B4-BE49-F238E27FC236}">
                <a16:creationId xmlns:a16="http://schemas.microsoft.com/office/drawing/2014/main" id="{6F81DE5E-72EB-3EDB-F3BC-0D4969DC3071}"/>
              </a:ext>
            </a:extLst>
          </p:cNvPr>
          <p:cNvPicPr>
            <a:picLocks noChangeAspect="1"/>
          </p:cNvPicPr>
          <p:nvPr/>
        </p:nvPicPr>
        <p:blipFill>
          <a:blip r:embed="rId4"/>
          <a:stretch>
            <a:fillRect/>
          </a:stretch>
        </p:blipFill>
        <p:spPr>
          <a:xfrm>
            <a:off x="2089936" y="72038"/>
            <a:ext cx="6619890" cy="1715180"/>
          </a:xfrm>
          <a:prstGeom prst="rect">
            <a:avLst/>
          </a:prstGeom>
        </p:spPr>
      </p:pic>
      <p:grpSp>
        <p:nvGrpSpPr>
          <p:cNvPr id="8" name="Google Shape;361;p37">
            <a:extLst>
              <a:ext uri="{FF2B5EF4-FFF2-40B4-BE49-F238E27FC236}">
                <a16:creationId xmlns:a16="http://schemas.microsoft.com/office/drawing/2014/main" id="{A6AC7721-C962-F6DA-F805-8DE19DBD3A48}"/>
              </a:ext>
            </a:extLst>
          </p:cNvPr>
          <p:cNvGrpSpPr/>
          <p:nvPr/>
        </p:nvGrpSpPr>
        <p:grpSpPr>
          <a:xfrm>
            <a:off x="489012" y="3603356"/>
            <a:ext cx="2678487" cy="2327559"/>
            <a:chOff x="-2314175" y="910675"/>
            <a:chExt cx="2012875" cy="1733025"/>
          </a:xfrm>
        </p:grpSpPr>
        <p:sp>
          <p:nvSpPr>
            <p:cNvPr id="9" name="Google Shape;362;p37">
              <a:extLst>
                <a:ext uri="{FF2B5EF4-FFF2-40B4-BE49-F238E27FC236}">
                  <a16:creationId xmlns:a16="http://schemas.microsoft.com/office/drawing/2014/main" id="{6275CAE0-5BA5-B254-510A-4866611656BF}"/>
                </a:ext>
              </a:extLst>
            </p:cNvPr>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 name="Google Shape;363;p37">
              <a:extLst>
                <a:ext uri="{FF2B5EF4-FFF2-40B4-BE49-F238E27FC236}">
                  <a16:creationId xmlns:a16="http://schemas.microsoft.com/office/drawing/2014/main" id="{D55B9499-B6F2-F6E5-AABD-834FB4914E0D}"/>
                </a:ext>
              </a:extLst>
            </p:cNvPr>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 name="Google Shape;364;p37">
              <a:extLst>
                <a:ext uri="{FF2B5EF4-FFF2-40B4-BE49-F238E27FC236}">
                  <a16:creationId xmlns:a16="http://schemas.microsoft.com/office/drawing/2014/main" id="{E6DEB332-4677-933C-7990-7795C90BA5DA}"/>
                </a:ext>
              </a:extLst>
            </p:cNvPr>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2" name="Google Shape;365;p37">
              <a:extLst>
                <a:ext uri="{FF2B5EF4-FFF2-40B4-BE49-F238E27FC236}">
                  <a16:creationId xmlns:a16="http://schemas.microsoft.com/office/drawing/2014/main" id="{8BE32799-0EB7-E317-87A5-719D821FA81E}"/>
                </a:ext>
              </a:extLst>
            </p:cNvPr>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366;p37">
              <a:extLst>
                <a:ext uri="{FF2B5EF4-FFF2-40B4-BE49-F238E27FC236}">
                  <a16:creationId xmlns:a16="http://schemas.microsoft.com/office/drawing/2014/main" id="{7B1F4DF3-ADF1-53F5-28E9-199418C3AD48}"/>
                </a:ext>
              </a:extLst>
            </p:cNvPr>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 name="Google Shape;367;p37">
              <a:extLst>
                <a:ext uri="{FF2B5EF4-FFF2-40B4-BE49-F238E27FC236}">
                  <a16:creationId xmlns:a16="http://schemas.microsoft.com/office/drawing/2014/main" id="{CC467661-8E3A-AF24-EC09-6FEDCC02C01E}"/>
                </a:ext>
              </a:extLst>
            </p:cNvPr>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 name="Google Shape;368;p37">
              <a:extLst>
                <a:ext uri="{FF2B5EF4-FFF2-40B4-BE49-F238E27FC236}">
                  <a16:creationId xmlns:a16="http://schemas.microsoft.com/office/drawing/2014/main" id="{9ED23A56-4218-09E0-67C0-19EB5CB3C6D4}"/>
                </a:ext>
              </a:extLst>
            </p:cNvPr>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6" name="Google Shape;369;p37">
              <a:extLst>
                <a:ext uri="{FF2B5EF4-FFF2-40B4-BE49-F238E27FC236}">
                  <a16:creationId xmlns:a16="http://schemas.microsoft.com/office/drawing/2014/main" id="{35085200-4632-AE5C-773F-9AE607E9ED1A}"/>
                </a:ext>
              </a:extLst>
            </p:cNvPr>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 name="Google Shape;370;p37">
              <a:extLst>
                <a:ext uri="{FF2B5EF4-FFF2-40B4-BE49-F238E27FC236}">
                  <a16:creationId xmlns:a16="http://schemas.microsoft.com/office/drawing/2014/main" id="{5DC8B95F-73BD-D00C-A57F-92DAB0643B8D}"/>
                </a:ext>
              </a:extLst>
            </p:cNvPr>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 name="Google Shape;371;p37">
              <a:extLst>
                <a:ext uri="{FF2B5EF4-FFF2-40B4-BE49-F238E27FC236}">
                  <a16:creationId xmlns:a16="http://schemas.microsoft.com/office/drawing/2014/main" id="{71F2E6BC-91C9-34C6-9F6C-86D054137A49}"/>
                </a:ext>
              </a:extLst>
            </p:cNvPr>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 name="Google Shape;372;p37">
              <a:extLst>
                <a:ext uri="{FF2B5EF4-FFF2-40B4-BE49-F238E27FC236}">
                  <a16:creationId xmlns:a16="http://schemas.microsoft.com/office/drawing/2014/main" id="{1FF19603-A3D4-367B-0895-BEF8ECB7F53C}"/>
                </a:ext>
              </a:extLst>
            </p:cNvPr>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 name="Google Shape;373;p37">
              <a:extLst>
                <a:ext uri="{FF2B5EF4-FFF2-40B4-BE49-F238E27FC236}">
                  <a16:creationId xmlns:a16="http://schemas.microsoft.com/office/drawing/2014/main" id="{81F9BF34-FD6B-3475-A43A-B7546114300F}"/>
                </a:ext>
              </a:extLst>
            </p:cNvPr>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374;p37">
              <a:extLst>
                <a:ext uri="{FF2B5EF4-FFF2-40B4-BE49-F238E27FC236}">
                  <a16:creationId xmlns:a16="http://schemas.microsoft.com/office/drawing/2014/main" id="{B4CF3599-0357-6D67-1EAD-CF781C9604A2}"/>
                </a:ext>
              </a:extLst>
            </p:cNvPr>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2" name="Google Shape;375;p37">
              <a:extLst>
                <a:ext uri="{FF2B5EF4-FFF2-40B4-BE49-F238E27FC236}">
                  <a16:creationId xmlns:a16="http://schemas.microsoft.com/office/drawing/2014/main" id="{E5B40866-7C0C-46EF-852A-6CFBE42E59AB}"/>
                </a:ext>
              </a:extLst>
            </p:cNvPr>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 name="Google Shape;376;p37">
              <a:extLst>
                <a:ext uri="{FF2B5EF4-FFF2-40B4-BE49-F238E27FC236}">
                  <a16:creationId xmlns:a16="http://schemas.microsoft.com/office/drawing/2014/main" id="{4235A8C0-068D-77F1-2045-096AC18CB6A5}"/>
                </a:ext>
              </a:extLst>
            </p:cNvPr>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4" name="Google Shape;377;p37">
              <a:extLst>
                <a:ext uri="{FF2B5EF4-FFF2-40B4-BE49-F238E27FC236}">
                  <a16:creationId xmlns:a16="http://schemas.microsoft.com/office/drawing/2014/main" id="{2FDA1D7F-9244-63EE-0E7A-3D13AEA281FC}"/>
                </a:ext>
              </a:extLst>
            </p:cNvPr>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5" name="Google Shape;378;p37">
              <a:extLst>
                <a:ext uri="{FF2B5EF4-FFF2-40B4-BE49-F238E27FC236}">
                  <a16:creationId xmlns:a16="http://schemas.microsoft.com/office/drawing/2014/main" id="{A2702C5A-28E5-1C74-6FE7-16A82D3FDA19}"/>
                </a:ext>
              </a:extLst>
            </p:cNvPr>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6" name="Google Shape;379;p37">
              <a:extLst>
                <a:ext uri="{FF2B5EF4-FFF2-40B4-BE49-F238E27FC236}">
                  <a16:creationId xmlns:a16="http://schemas.microsoft.com/office/drawing/2014/main" id="{EFAF1297-CB21-78BD-48BB-5810D4635107}"/>
                </a:ext>
              </a:extLst>
            </p:cNvPr>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380;p37">
              <a:extLst>
                <a:ext uri="{FF2B5EF4-FFF2-40B4-BE49-F238E27FC236}">
                  <a16:creationId xmlns:a16="http://schemas.microsoft.com/office/drawing/2014/main" id="{ABF507AD-B240-F9C8-A316-5D10FD2BF778}"/>
                </a:ext>
              </a:extLst>
            </p:cNvPr>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381;p37">
              <a:extLst>
                <a:ext uri="{FF2B5EF4-FFF2-40B4-BE49-F238E27FC236}">
                  <a16:creationId xmlns:a16="http://schemas.microsoft.com/office/drawing/2014/main" id="{845E042F-FE22-CCE0-1D26-073088283C07}"/>
                </a:ext>
              </a:extLst>
            </p:cNvPr>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382;p37">
              <a:extLst>
                <a:ext uri="{FF2B5EF4-FFF2-40B4-BE49-F238E27FC236}">
                  <a16:creationId xmlns:a16="http://schemas.microsoft.com/office/drawing/2014/main" id="{335D82AD-34A6-E5B7-9B9B-E80275B34795}"/>
                </a:ext>
              </a:extLst>
            </p:cNvPr>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383;p37">
              <a:extLst>
                <a:ext uri="{FF2B5EF4-FFF2-40B4-BE49-F238E27FC236}">
                  <a16:creationId xmlns:a16="http://schemas.microsoft.com/office/drawing/2014/main" id="{7758E957-F569-F66E-751B-3DD0DFE82A8F}"/>
                </a:ext>
              </a:extLst>
            </p:cNvPr>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384;p37">
              <a:extLst>
                <a:ext uri="{FF2B5EF4-FFF2-40B4-BE49-F238E27FC236}">
                  <a16:creationId xmlns:a16="http://schemas.microsoft.com/office/drawing/2014/main" id="{3E31F38C-1F00-9EB6-B52F-1BF22AC4F9E4}"/>
                </a:ext>
              </a:extLst>
            </p:cNvPr>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2" name="Bong bóng Ý nghĩ: Hình đám mây 31">
            <a:extLst>
              <a:ext uri="{FF2B5EF4-FFF2-40B4-BE49-F238E27FC236}">
                <a16:creationId xmlns:a16="http://schemas.microsoft.com/office/drawing/2014/main" id="{D4870452-0F58-424F-70D0-64CA395DD686}"/>
              </a:ext>
            </a:extLst>
          </p:cNvPr>
          <p:cNvSpPr/>
          <p:nvPr/>
        </p:nvSpPr>
        <p:spPr>
          <a:xfrm>
            <a:off x="4260424" y="1847589"/>
            <a:ext cx="5735638" cy="2919547"/>
          </a:xfrm>
          <a:prstGeom prst="cloudCallout">
            <a:avLst>
              <a:gd name="adj1" fmla="val -66999"/>
              <a:gd name="adj2" fmla="val 293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Kể tên một số Website nghe nhạc mà em biết</a:t>
            </a:r>
            <a:endParaRPr lang="en-US" sz="3200">
              <a:solidFill>
                <a:schemeClr val="tx1"/>
              </a:solidFill>
              <a:latin typeface="+mj-lt"/>
            </a:endParaRPr>
          </a:p>
        </p:txBody>
      </p:sp>
    </p:spTree>
    <p:custDataLst>
      <p:tags r:id="rId1"/>
    </p:custDataLst>
    <p:extLst>
      <p:ext uri="{BB962C8B-B14F-4D97-AF65-F5344CB8AC3E}">
        <p14:creationId xmlns:p14="http://schemas.microsoft.com/office/powerpoint/2010/main" val="40562617"/>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1250" fill="hold"/>
                                        <p:tgtEl>
                                          <p:spTgt spid="849"/>
                                        </p:tgtEl>
                                      </p:cBhvr>
                                      <p:by x="150000" y="150000"/>
                                    </p:animScale>
                                  </p:childTnLst>
                                </p:cTn>
                              </p:par>
                            </p:childTnLst>
                          </p:cTn>
                        </p:par>
                        <p:par>
                          <p:cTn id="7" fill="hold">
                            <p:stCondLst>
                              <p:cond delay="1250"/>
                            </p:stCondLst>
                            <p:childTnLst>
                              <p:par>
                                <p:cTn id="8" presetID="6" presetClass="emph" presetSubtype="0" fill="hold" nodeType="afterEffect">
                                  <p:stCondLst>
                                    <p:cond delay="0"/>
                                  </p:stCondLst>
                                  <p:childTnLst>
                                    <p:animScale>
                                      <p:cBhvr>
                                        <p:cTn id="9" dur="1250" fill="hold"/>
                                        <p:tgtEl>
                                          <p:spTgt spid="85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Graphic 200">
            <a:extLst>
              <a:ext uri="{FF2B5EF4-FFF2-40B4-BE49-F238E27FC236}">
                <a16:creationId xmlns:a16="http://schemas.microsoft.com/office/drawing/2014/main" id="{16E09CEF-1F44-7D48-9C90-E13990BAA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575" y="2264336"/>
            <a:ext cx="4597047" cy="928105"/>
          </a:xfrm>
          <a:prstGeom prst="rect">
            <a:avLst/>
          </a:prstGeom>
        </p:spPr>
      </p:pic>
      <p:sp>
        <p:nvSpPr>
          <p:cNvPr id="2" name="Freeform: Shape 1">
            <a:extLst>
              <a:ext uri="{FF2B5EF4-FFF2-40B4-BE49-F238E27FC236}">
                <a16:creationId xmlns:a16="http://schemas.microsoft.com/office/drawing/2014/main" id="{57B0E4F4-F8DD-4AB0-A688-44EAD7499380}"/>
              </a:ext>
            </a:extLst>
          </p:cNvPr>
          <p:cNvSpPr/>
          <p:nvPr/>
        </p:nvSpPr>
        <p:spPr>
          <a:xfrm>
            <a:off x="-1" y="202654"/>
            <a:ext cx="2223099" cy="1795176"/>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rgbClr val="FFC000"/>
          </a:solidFill>
          <a:ln w="21168" cap="flat">
            <a:noFill/>
            <a:prstDash val="solid"/>
            <a:miter/>
          </a:ln>
        </p:spPr>
        <p:txBody>
          <a:bodyPr rtlCol="0" anchor="ctr"/>
          <a:lstStyle/>
          <a:p>
            <a:endParaRPr lang="en-US" sz="1500"/>
          </a:p>
        </p:txBody>
      </p:sp>
      <p:grpSp>
        <p:nvGrpSpPr>
          <p:cNvPr id="3" name="Group 2">
            <a:extLst>
              <a:ext uri="{FF2B5EF4-FFF2-40B4-BE49-F238E27FC236}">
                <a16:creationId xmlns:a16="http://schemas.microsoft.com/office/drawing/2014/main" id="{85D848C3-EEEC-4CC3-BFFD-048F7D95F10B}"/>
              </a:ext>
            </a:extLst>
          </p:cNvPr>
          <p:cNvGrpSpPr/>
          <p:nvPr/>
        </p:nvGrpSpPr>
        <p:grpSpPr>
          <a:xfrm>
            <a:off x="268023" y="1943415"/>
            <a:ext cx="143202" cy="259600"/>
            <a:chOff x="302574" y="1965169"/>
            <a:chExt cx="161663" cy="293066"/>
          </a:xfrm>
        </p:grpSpPr>
        <p:sp>
          <p:nvSpPr>
            <p:cNvPr id="4" name="Freeform: Shape 3">
              <a:extLst>
                <a:ext uri="{FF2B5EF4-FFF2-40B4-BE49-F238E27FC236}">
                  <a16:creationId xmlns:a16="http://schemas.microsoft.com/office/drawing/2014/main" id="{6AC6D1BB-D653-47DE-A52A-44B7534A580C}"/>
                </a:ext>
              </a:extLst>
            </p:cNvPr>
            <p:cNvSpPr/>
            <p:nvPr/>
          </p:nvSpPr>
          <p:spPr>
            <a:xfrm>
              <a:off x="310016" y="1970464"/>
              <a:ext cx="154221" cy="287771"/>
            </a:xfrm>
            <a:custGeom>
              <a:avLst/>
              <a:gdLst>
                <a:gd name="connsiteX0" fmla="*/ 72284 w 154221"/>
                <a:gd name="connsiteY0" fmla="*/ 70543 h 287771"/>
                <a:gd name="connsiteX1" fmla="*/ 41575 w 154221"/>
                <a:gd name="connsiteY1" fmla="*/ 210958 h 287771"/>
                <a:gd name="connsiteX2" fmla="*/ 46446 w 154221"/>
                <a:gd name="connsiteY2" fmla="*/ 243997 h 287771"/>
                <a:gd name="connsiteX3" fmla="*/ 86686 w 154221"/>
                <a:gd name="connsiteY3" fmla="*/ 205028 h 287771"/>
                <a:gd name="connsiteX4" fmla="*/ 100875 w 154221"/>
                <a:gd name="connsiteY4" fmla="*/ 149540 h 287771"/>
                <a:gd name="connsiteX5" fmla="*/ 115912 w 154221"/>
                <a:gd name="connsiteY5" fmla="*/ 57835 h 287771"/>
                <a:gd name="connsiteX6" fmla="*/ 104264 w 154221"/>
                <a:gd name="connsiteY6" fmla="*/ 4465 h 287771"/>
                <a:gd name="connsiteX7" fmla="*/ 71225 w 154221"/>
                <a:gd name="connsiteY7" fmla="*/ 4465 h 287771"/>
                <a:gd name="connsiteX8" fmla="*/ 46869 w 154221"/>
                <a:gd name="connsiteY8" fmla="*/ 28820 h 287771"/>
                <a:gd name="connsiteX9" fmla="*/ 1123 w 154221"/>
                <a:gd name="connsiteY9" fmla="*/ 202275 h 287771"/>
                <a:gd name="connsiteX10" fmla="*/ 22302 w 154221"/>
                <a:gd name="connsiteY10" fmla="*/ 280425 h 287771"/>
                <a:gd name="connsiteX11" fmla="*/ 82662 w 154221"/>
                <a:gd name="connsiteY11" fmla="*/ 276401 h 287771"/>
                <a:gd name="connsiteX12" fmla="*/ 119724 w 154221"/>
                <a:gd name="connsiteY12" fmla="*/ 224724 h 287771"/>
                <a:gd name="connsiteX13" fmla="*/ 154246 w 154221"/>
                <a:gd name="connsiteY13" fmla="*/ 108453 h 2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21" h="287771">
                  <a:moveTo>
                    <a:pt x="72284" y="70543"/>
                  </a:moveTo>
                  <a:cubicBezTo>
                    <a:pt x="62118" y="117348"/>
                    <a:pt x="51105" y="164153"/>
                    <a:pt x="41575" y="210958"/>
                  </a:cubicBezTo>
                  <a:cubicBezTo>
                    <a:pt x="39033" y="222395"/>
                    <a:pt x="37339" y="236796"/>
                    <a:pt x="46446" y="243997"/>
                  </a:cubicBezTo>
                  <a:cubicBezTo>
                    <a:pt x="64609" y="237033"/>
                    <a:pt x="79143" y="222958"/>
                    <a:pt x="86686" y="205028"/>
                  </a:cubicBezTo>
                  <a:cubicBezTo>
                    <a:pt x="93957" y="187276"/>
                    <a:pt x="98732" y="168603"/>
                    <a:pt x="100875" y="149540"/>
                  </a:cubicBezTo>
                  <a:cubicBezTo>
                    <a:pt x="105958" y="119042"/>
                    <a:pt x="111041" y="88333"/>
                    <a:pt x="115912" y="57835"/>
                  </a:cubicBezTo>
                  <a:cubicBezTo>
                    <a:pt x="119089" y="38774"/>
                    <a:pt x="120360" y="15478"/>
                    <a:pt x="104264" y="4465"/>
                  </a:cubicBezTo>
                  <a:cubicBezTo>
                    <a:pt x="94053" y="-1480"/>
                    <a:pt x="81436" y="-1480"/>
                    <a:pt x="71225" y="4465"/>
                  </a:cubicBezTo>
                  <a:cubicBezTo>
                    <a:pt x="61266" y="10507"/>
                    <a:pt x="52912" y="18862"/>
                    <a:pt x="46869" y="28820"/>
                  </a:cubicBezTo>
                  <a:cubicBezTo>
                    <a:pt x="13830" y="79014"/>
                    <a:pt x="6630" y="142127"/>
                    <a:pt x="1123" y="202275"/>
                  </a:cubicBezTo>
                  <a:cubicBezTo>
                    <a:pt x="-1418" y="230443"/>
                    <a:pt x="-1418" y="264117"/>
                    <a:pt x="22302" y="280425"/>
                  </a:cubicBezTo>
                  <a:cubicBezTo>
                    <a:pt x="41356" y="291544"/>
                    <a:pt x="65251" y="289934"/>
                    <a:pt x="82662" y="276401"/>
                  </a:cubicBezTo>
                  <a:cubicBezTo>
                    <a:pt x="99196" y="262594"/>
                    <a:pt x="111950" y="244812"/>
                    <a:pt x="119724" y="224724"/>
                  </a:cubicBezTo>
                  <a:cubicBezTo>
                    <a:pt x="136695" y="187803"/>
                    <a:pt x="148319" y="148652"/>
                    <a:pt x="154246" y="108453"/>
                  </a:cubicBezTo>
                </a:path>
              </a:pathLst>
            </a:custGeom>
            <a:noFill/>
            <a:ln w="21168" cap="flat">
              <a:solidFill>
                <a:srgbClr val="000000">
                  <a:alpha val="30000"/>
                </a:srgbClr>
              </a:solidFill>
              <a:prstDash val="solid"/>
              <a:miter/>
            </a:ln>
          </p:spPr>
          <p:txBody>
            <a:bodyPr rtlCol="0" anchor="ctr"/>
            <a:lstStyle/>
            <a:p>
              <a:endParaRPr lang="en-US" sz="1500"/>
            </a:p>
          </p:txBody>
        </p:sp>
        <p:sp>
          <p:nvSpPr>
            <p:cNvPr id="5" name="Freeform: Shape 4">
              <a:extLst>
                <a:ext uri="{FF2B5EF4-FFF2-40B4-BE49-F238E27FC236}">
                  <a16:creationId xmlns:a16="http://schemas.microsoft.com/office/drawing/2014/main" id="{5BEFA5A5-E707-4A02-8E9A-30A698502147}"/>
                </a:ext>
              </a:extLst>
            </p:cNvPr>
            <p:cNvSpPr/>
            <p:nvPr/>
          </p:nvSpPr>
          <p:spPr>
            <a:xfrm>
              <a:off x="302574" y="1965169"/>
              <a:ext cx="154886" cy="287943"/>
            </a:xfrm>
            <a:custGeom>
              <a:avLst/>
              <a:gdLst>
                <a:gd name="connsiteX0" fmla="*/ 72102 w 154886"/>
                <a:gd name="connsiteY0" fmla="*/ 70755 h 287943"/>
                <a:gd name="connsiteX1" fmla="*/ 41392 w 154886"/>
                <a:gd name="connsiteY1" fmla="*/ 210958 h 287943"/>
                <a:gd name="connsiteX2" fmla="*/ 46264 w 154886"/>
                <a:gd name="connsiteY2" fmla="*/ 244209 h 287943"/>
                <a:gd name="connsiteX3" fmla="*/ 86503 w 154886"/>
                <a:gd name="connsiteY3" fmla="*/ 205240 h 287943"/>
                <a:gd name="connsiteX4" fmla="*/ 100905 w 154886"/>
                <a:gd name="connsiteY4" fmla="*/ 149540 h 287943"/>
                <a:gd name="connsiteX5" fmla="*/ 115730 w 154886"/>
                <a:gd name="connsiteY5" fmla="*/ 57835 h 287943"/>
                <a:gd name="connsiteX6" fmla="*/ 104082 w 154886"/>
                <a:gd name="connsiteY6" fmla="*/ 4465 h 287943"/>
                <a:gd name="connsiteX7" fmla="*/ 71043 w 154886"/>
                <a:gd name="connsiteY7" fmla="*/ 4465 h 287943"/>
                <a:gd name="connsiteX8" fmla="*/ 46687 w 154886"/>
                <a:gd name="connsiteY8" fmla="*/ 28820 h 287943"/>
                <a:gd name="connsiteX9" fmla="*/ 1153 w 154886"/>
                <a:gd name="connsiteY9" fmla="*/ 202487 h 287943"/>
                <a:gd name="connsiteX10" fmla="*/ 22332 w 154886"/>
                <a:gd name="connsiteY10" fmla="*/ 280425 h 287943"/>
                <a:gd name="connsiteX11" fmla="*/ 82691 w 154886"/>
                <a:gd name="connsiteY11" fmla="*/ 276401 h 287943"/>
                <a:gd name="connsiteX12" fmla="*/ 120389 w 154886"/>
                <a:gd name="connsiteY12" fmla="*/ 224936 h 287943"/>
                <a:gd name="connsiteX13" fmla="*/ 154911 w 154886"/>
                <a:gd name="connsiteY13" fmla="*/ 108665 h 28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886" h="287943">
                  <a:moveTo>
                    <a:pt x="72102" y="70755"/>
                  </a:moveTo>
                  <a:cubicBezTo>
                    <a:pt x="61936" y="117560"/>
                    <a:pt x="50923" y="164153"/>
                    <a:pt x="41392" y="210958"/>
                  </a:cubicBezTo>
                  <a:cubicBezTo>
                    <a:pt x="38851" y="222606"/>
                    <a:pt x="37157" y="236796"/>
                    <a:pt x="46264" y="244209"/>
                  </a:cubicBezTo>
                  <a:cubicBezTo>
                    <a:pt x="64468" y="237311"/>
                    <a:pt x="79024" y="223214"/>
                    <a:pt x="86503" y="205240"/>
                  </a:cubicBezTo>
                  <a:cubicBezTo>
                    <a:pt x="93771" y="187401"/>
                    <a:pt x="98614" y="168666"/>
                    <a:pt x="100905" y="149540"/>
                  </a:cubicBezTo>
                  <a:lnTo>
                    <a:pt x="115730" y="57835"/>
                  </a:lnTo>
                  <a:cubicBezTo>
                    <a:pt x="118907" y="38774"/>
                    <a:pt x="120178" y="15478"/>
                    <a:pt x="104082" y="4465"/>
                  </a:cubicBezTo>
                  <a:cubicBezTo>
                    <a:pt x="93871" y="-1480"/>
                    <a:pt x="81253" y="-1480"/>
                    <a:pt x="71043" y="4465"/>
                  </a:cubicBezTo>
                  <a:cubicBezTo>
                    <a:pt x="61068" y="10486"/>
                    <a:pt x="52709" y="18845"/>
                    <a:pt x="46687" y="28820"/>
                  </a:cubicBezTo>
                  <a:cubicBezTo>
                    <a:pt x="13013" y="79014"/>
                    <a:pt x="6447" y="142127"/>
                    <a:pt x="1153" y="202487"/>
                  </a:cubicBezTo>
                  <a:cubicBezTo>
                    <a:pt x="-1389" y="230655"/>
                    <a:pt x="-1601" y="264117"/>
                    <a:pt x="22332" y="280425"/>
                  </a:cubicBezTo>
                  <a:cubicBezTo>
                    <a:pt x="41328" y="291776"/>
                    <a:pt x="65370" y="290167"/>
                    <a:pt x="82691" y="276401"/>
                  </a:cubicBezTo>
                  <a:cubicBezTo>
                    <a:pt x="99470" y="262770"/>
                    <a:pt x="112454" y="245045"/>
                    <a:pt x="120389" y="224936"/>
                  </a:cubicBezTo>
                  <a:cubicBezTo>
                    <a:pt x="137415" y="188036"/>
                    <a:pt x="149041" y="148877"/>
                    <a:pt x="154911" y="108665"/>
                  </a:cubicBezTo>
                </a:path>
              </a:pathLst>
            </a:custGeom>
            <a:noFill/>
            <a:ln w="21168" cap="rnd">
              <a:solidFill>
                <a:srgbClr val="000000"/>
              </a:solidFill>
              <a:prstDash val="solid"/>
              <a:round/>
            </a:ln>
          </p:spPr>
          <p:txBody>
            <a:bodyPr rtlCol="0" anchor="ctr"/>
            <a:lstStyle/>
            <a:p>
              <a:endParaRPr lang="en-US" sz="1500"/>
            </a:p>
          </p:txBody>
        </p:sp>
      </p:grpSp>
      <p:grpSp>
        <p:nvGrpSpPr>
          <p:cNvPr id="6" name="Group 5">
            <a:extLst>
              <a:ext uri="{FF2B5EF4-FFF2-40B4-BE49-F238E27FC236}">
                <a16:creationId xmlns:a16="http://schemas.microsoft.com/office/drawing/2014/main" id="{89F4B192-CC54-4533-9B95-1AF71D482BA6}"/>
              </a:ext>
            </a:extLst>
          </p:cNvPr>
          <p:cNvGrpSpPr/>
          <p:nvPr/>
        </p:nvGrpSpPr>
        <p:grpSpPr>
          <a:xfrm>
            <a:off x="2201945" y="374040"/>
            <a:ext cx="228972" cy="279873"/>
            <a:chOff x="2485806" y="193480"/>
            <a:chExt cx="258490" cy="315953"/>
          </a:xfrm>
        </p:grpSpPr>
        <p:sp>
          <p:nvSpPr>
            <p:cNvPr id="7" name="Freeform: Shape 6">
              <a:extLst>
                <a:ext uri="{FF2B5EF4-FFF2-40B4-BE49-F238E27FC236}">
                  <a16:creationId xmlns:a16="http://schemas.microsoft.com/office/drawing/2014/main" id="{D10455AB-6964-4542-A835-3F145C299703}"/>
                </a:ext>
              </a:extLst>
            </p:cNvPr>
            <p:cNvSpPr/>
            <p:nvPr/>
          </p:nvSpPr>
          <p:spPr>
            <a:xfrm>
              <a:off x="2491312" y="203456"/>
              <a:ext cx="252984" cy="305977"/>
            </a:xfrm>
            <a:custGeom>
              <a:avLst/>
              <a:gdLst>
                <a:gd name="connsiteX0" fmla="*/ 177239 w 252984"/>
                <a:gd name="connsiteY0" fmla="*/ 73780 h 305977"/>
                <a:gd name="connsiteX1" fmla="*/ 66474 w 252984"/>
                <a:gd name="connsiteY1" fmla="*/ 211018 h 305977"/>
                <a:gd name="connsiteX2" fmla="*/ 53978 w 252984"/>
                <a:gd name="connsiteY2" fmla="*/ 250199 h 305977"/>
                <a:gd name="connsiteX3" fmla="*/ 119421 w 252984"/>
                <a:gd name="connsiteY3" fmla="*/ 229020 h 305977"/>
                <a:gd name="connsiteX4" fmla="*/ 165590 w 252984"/>
                <a:gd name="connsiteY4" fmla="*/ 175650 h 305977"/>
                <a:gd name="connsiteX5" fmla="*/ 232303 w 252984"/>
                <a:gd name="connsiteY5" fmla="*/ 83099 h 305977"/>
                <a:gd name="connsiteX6" fmla="*/ 248611 w 252984"/>
                <a:gd name="connsiteY6" fmla="*/ 18080 h 305977"/>
                <a:gd name="connsiteX7" fmla="*/ 212395 w 252984"/>
                <a:gd name="connsiteY7" fmla="*/ 78 h 305977"/>
                <a:gd name="connsiteX8" fmla="*/ 172368 w 252984"/>
                <a:gd name="connsiteY8" fmla="*/ 13420 h 305977"/>
                <a:gd name="connsiteX9" fmla="*/ 27081 w 252984"/>
                <a:gd name="connsiteY9" fmla="*/ 179038 h 305977"/>
                <a:gd name="connsiteX10" fmla="*/ 5902 w 252984"/>
                <a:gd name="connsiteY10" fmla="*/ 276037 h 305977"/>
                <a:gd name="connsiteX11" fmla="*/ 74521 w 252984"/>
                <a:gd name="connsiteY11" fmla="*/ 304629 h 305977"/>
                <a:gd name="connsiteX12" fmla="*/ 144200 w 252984"/>
                <a:gd name="connsiteY12" fmla="*/ 268625 h 305977"/>
                <a:gd name="connsiteX13" fmla="*/ 245858 w 252984"/>
                <a:gd name="connsiteY13" fmla="*/ 159978 h 30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984" h="305977">
                  <a:moveTo>
                    <a:pt x="177239" y="73780"/>
                  </a:moveTo>
                  <a:lnTo>
                    <a:pt x="66474" y="211018"/>
                  </a:lnTo>
                  <a:cubicBezTo>
                    <a:pt x="57367" y="222243"/>
                    <a:pt x="47836" y="237068"/>
                    <a:pt x="53978" y="250199"/>
                  </a:cubicBezTo>
                  <a:cubicBezTo>
                    <a:pt x="77764" y="252323"/>
                    <a:pt x="101389" y="244678"/>
                    <a:pt x="119421" y="229020"/>
                  </a:cubicBezTo>
                  <a:cubicBezTo>
                    <a:pt x="137170" y="213418"/>
                    <a:pt x="152714" y="195461"/>
                    <a:pt x="165590" y="175650"/>
                  </a:cubicBezTo>
                  <a:lnTo>
                    <a:pt x="232303" y="83099"/>
                  </a:lnTo>
                  <a:cubicBezTo>
                    <a:pt x="246070" y="63826"/>
                    <a:pt x="260471" y="38623"/>
                    <a:pt x="248611" y="18080"/>
                  </a:cubicBezTo>
                  <a:cubicBezTo>
                    <a:pt x="240584" y="6075"/>
                    <a:pt x="226797" y="-776"/>
                    <a:pt x="212395" y="78"/>
                  </a:cubicBezTo>
                  <a:cubicBezTo>
                    <a:pt x="198163" y="1217"/>
                    <a:pt x="184439" y="5796"/>
                    <a:pt x="172368" y="13420"/>
                  </a:cubicBezTo>
                  <a:cubicBezTo>
                    <a:pt x="108831" y="50060"/>
                    <a:pt x="66474" y="115926"/>
                    <a:pt x="27081" y="179038"/>
                  </a:cubicBezTo>
                  <a:cubicBezTo>
                    <a:pt x="8867" y="208689"/>
                    <a:pt x="-9770" y="245540"/>
                    <a:pt x="5902" y="276037"/>
                  </a:cubicBezTo>
                  <a:cubicBezTo>
                    <a:pt x="20738" y="298750"/>
                    <a:pt x="47948" y="310089"/>
                    <a:pt x="74521" y="304629"/>
                  </a:cubicBezTo>
                  <a:cubicBezTo>
                    <a:pt x="100465" y="298843"/>
                    <a:pt x="124472" y="286440"/>
                    <a:pt x="144200" y="268625"/>
                  </a:cubicBezTo>
                  <a:cubicBezTo>
                    <a:pt x="183169" y="237515"/>
                    <a:pt x="217415" y="200918"/>
                    <a:pt x="245858" y="159978"/>
                  </a:cubicBezTo>
                </a:path>
              </a:pathLst>
            </a:custGeom>
            <a:noFill/>
            <a:ln w="21168" cap="flat">
              <a:solidFill>
                <a:srgbClr val="DD912C"/>
              </a:solidFill>
              <a:prstDash val="solid"/>
              <a:miter/>
            </a:ln>
          </p:spPr>
          <p:txBody>
            <a:bodyPr rtlCol="0" anchor="ctr"/>
            <a:lstStyle/>
            <a:p>
              <a:endParaRPr lang="en-US" sz="1500"/>
            </a:p>
          </p:txBody>
        </p:sp>
        <p:sp>
          <p:nvSpPr>
            <p:cNvPr id="8" name="Freeform: Shape 7">
              <a:extLst>
                <a:ext uri="{FF2B5EF4-FFF2-40B4-BE49-F238E27FC236}">
                  <a16:creationId xmlns:a16="http://schemas.microsoft.com/office/drawing/2014/main" id="{28436AD7-5481-422D-9E15-9C251EC6D795}"/>
                </a:ext>
              </a:extLst>
            </p:cNvPr>
            <p:cNvSpPr/>
            <p:nvPr/>
          </p:nvSpPr>
          <p:spPr>
            <a:xfrm>
              <a:off x="2485806" y="193480"/>
              <a:ext cx="252984" cy="306186"/>
            </a:xfrm>
            <a:custGeom>
              <a:avLst/>
              <a:gdLst>
                <a:gd name="connsiteX0" fmla="*/ 177238 w 252984"/>
                <a:gd name="connsiteY0" fmla="*/ 73802 h 306186"/>
                <a:gd name="connsiteX1" fmla="*/ 66473 w 252984"/>
                <a:gd name="connsiteY1" fmla="*/ 211041 h 306186"/>
                <a:gd name="connsiteX2" fmla="*/ 53978 w 252984"/>
                <a:gd name="connsiteY2" fmla="*/ 250221 h 306186"/>
                <a:gd name="connsiteX3" fmla="*/ 119420 w 252984"/>
                <a:gd name="connsiteY3" fmla="*/ 229043 h 306186"/>
                <a:gd name="connsiteX4" fmla="*/ 165590 w 252984"/>
                <a:gd name="connsiteY4" fmla="*/ 175884 h 306186"/>
                <a:gd name="connsiteX5" fmla="*/ 232303 w 252984"/>
                <a:gd name="connsiteY5" fmla="*/ 83121 h 306186"/>
                <a:gd name="connsiteX6" fmla="*/ 248611 w 252984"/>
                <a:gd name="connsiteY6" fmla="*/ 18102 h 306186"/>
                <a:gd name="connsiteX7" fmla="*/ 212395 w 252984"/>
                <a:gd name="connsiteY7" fmla="*/ 100 h 306186"/>
                <a:gd name="connsiteX8" fmla="*/ 172367 w 252984"/>
                <a:gd name="connsiteY8" fmla="*/ 13443 h 306186"/>
                <a:gd name="connsiteX9" fmla="*/ 27081 w 252984"/>
                <a:gd name="connsiteY9" fmla="*/ 179272 h 306186"/>
                <a:gd name="connsiteX10" fmla="*/ 5902 w 252984"/>
                <a:gd name="connsiteY10" fmla="*/ 276060 h 306186"/>
                <a:gd name="connsiteX11" fmla="*/ 74521 w 252984"/>
                <a:gd name="connsiteY11" fmla="*/ 304863 h 306186"/>
                <a:gd name="connsiteX12" fmla="*/ 144200 w 252984"/>
                <a:gd name="connsiteY12" fmla="*/ 268647 h 306186"/>
                <a:gd name="connsiteX13" fmla="*/ 246070 w 252984"/>
                <a:gd name="connsiteY13" fmla="*/ 160000 h 3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984" h="306186">
                  <a:moveTo>
                    <a:pt x="177238" y="73802"/>
                  </a:moveTo>
                  <a:lnTo>
                    <a:pt x="66473" y="211041"/>
                  </a:lnTo>
                  <a:cubicBezTo>
                    <a:pt x="57367" y="222477"/>
                    <a:pt x="47836" y="237091"/>
                    <a:pt x="53978" y="250221"/>
                  </a:cubicBezTo>
                  <a:cubicBezTo>
                    <a:pt x="77774" y="252445"/>
                    <a:pt x="101440" y="244787"/>
                    <a:pt x="119420" y="229043"/>
                  </a:cubicBezTo>
                  <a:cubicBezTo>
                    <a:pt x="137168" y="213517"/>
                    <a:pt x="152692" y="195631"/>
                    <a:pt x="165590" y="175884"/>
                  </a:cubicBezTo>
                  <a:lnTo>
                    <a:pt x="232303" y="83121"/>
                  </a:lnTo>
                  <a:cubicBezTo>
                    <a:pt x="246070" y="63848"/>
                    <a:pt x="260471" y="38645"/>
                    <a:pt x="248611" y="18102"/>
                  </a:cubicBezTo>
                  <a:cubicBezTo>
                    <a:pt x="240690" y="5995"/>
                    <a:pt x="226839" y="-888"/>
                    <a:pt x="212395" y="100"/>
                  </a:cubicBezTo>
                  <a:cubicBezTo>
                    <a:pt x="198163" y="1240"/>
                    <a:pt x="184439" y="5819"/>
                    <a:pt x="172367" y="13443"/>
                  </a:cubicBezTo>
                  <a:cubicBezTo>
                    <a:pt x="108831" y="50082"/>
                    <a:pt x="66473" y="115948"/>
                    <a:pt x="27081" y="179272"/>
                  </a:cubicBezTo>
                  <a:cubicBezTo>
                    <a:pt x="8867" y="208711"/>
                    <a:pt x="-9770" y="245562"/>
                    <a:pt x="5902" y="276060"/>
                  </a:cubicBezTo>
                  <a:cubicBezTo>
                    <a:pt x="20681" y="298852"/>
                    <a:pt x="47902" y="310278"/>
                    <a:pt x="74521" y="304863"/>
                  </a:cubicBezTo>
                  <a:cubicBezTo>
                    <a:pt x="100480" y="298998"/>
                    <a:pt x="124482" y="286522"/>
                    <a:pt x="144200" y="268647"/>
                  </a:cubicBezTo>
                  <a:cubicBezTo>
                    <a:pt x="183169" y="237487"/>
                    <a:pt x="217478" y="200898"/>
                    <a:pt x="246070" y="160000"/>
                  </a:cubicBezTo>
                </a:path>
              </a:pathLst>
            </a:custGeom>
            <a:noFill/>
            <a:ln w="21168" cap="rnd">
              <a:solidFill>
                <a:srgbClr val="FFE21A"/>
              </a:solidFill>
              <a:prstDash val="solid"/>
              <a:round/>
            </a:ln>
          </p:spPr>
          <p:txBody>
            <a:bodyPr rtlCol="0" anchor="ctr"/>
            <a:lstStyle/>
            <a:p>
              <a:endParaRPr lang="en-US" sz="1500"/>
            </a:p>
          </p:txBody>
        </p:sp>
      </p:grpSp>
      <p:grpSp>
        <p:nvGrpSpPr>
          <p:cNvPr id="9" name="Group 8">
            <a:extLst>
              <a:ext uri="{FF2B5EF4-FFF2-40B4-BE49-F238E27FC236}">
                <a16:creationId xmlns:a16="http://schemas.microsoft.com/office/drawing/2014/main" id="{5CDAEEB7-2434-4E0F-8378-FE6268484FEC}"/>
              </a:ext>
            </a:extLst>
          </p:cNvPr>
          <p:cNvGrpSpPr/>
          <p:nvPr/>
        </p:nvGrpSpPr>
        <p:grpSpPr>
          <a:xfrm>
            <a:off x="269724" y="755706"/>
            <a:ext cx="1213125" cy="783995"/>
            <a:chOff x="304495" y="624348"/>
            <a:chExt cx="1369514" cy="885063"/>
          </a:xfrm>
        </p:grpSpPr>
        <p:sp>
          <p:nvSpPr>
            <p:cNvPr id="10" name="Freeform: Shape 9">
              <a:extLst>
                <a:ext uri="{FF2B5EF4-FFF2-40B4-BE49-F238E27FC236}">
                  <a16:creationId xmlns:a16="http://schemas.microsoft.com/office/drawing/2014/main" id="{165440CB-B6FA-49D3-BFD6-07CE15D3BF5C}"/>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sz="1500"/>
            </a:p>
          </p:txBody>
        </p:sp>
        <p:sp>
          <p:nvSpPr>
            <p:cNvPr id="11" name="Freeform: Shape 10">
              <a:extLst>
                <a:ext uri="{FF2B5EF4-FFF2-40B4-BE49-F238E27FC236}">
                  <a16:creationId xmlns:a16="http://schemas.microsoft.com/office/drawing/2014/main" id="{FC69F868-3D9F-4C5D-A0BF-E62A03BEE047}"/>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sz="1500"/>
            </a:p>
          </p:txBody>
        </p:sp>
        <p:sp>
          <p:nvSpPr>
            <p:cNvPr id="12" name="Freeform: Shape 11">
              <a:extLst>
                <a:ext uri="{FF2B5EF4-FFF2-40B4-BE49-F238E27FC236}">
                  <a16:creationId xmlns:a16="http://schemas.microsoft.com/office/drawing/2014/main" id="{456BC7C2-4C43-4775-8ABB-6F655A9DADC4}"/>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sz="1500"/>
            </a:p>
          </p:txBody>
        </p:sp>
        <p:sp>
          <p:nvSpPr>
            <p:cNvPr id="13" name="Freeform: Shape 12">
              <a:extLst>
                <a:ext uri="{FF2B5EF4-FFF2-40B4-BE49-F238E27FC236}">
                  <a16:creationId xmlns:a16="http://schemas.microsoft.com/office/drawing/2014/main" id="{B307332F-6BF6-4FAA-951A-437F1F709254}"/>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sz="1500"/>
            </a:p>
          </p:txBody>
        </p:sp>
        <p:sp>
          <p:nvSpPr>
            <p:cNvPr id="14" name="Freeform: Shape 13">
              <a:extLst>
                <a:ext uri="{FF2B5EF4-FFF2-40B4-BE49-F238E27FC236}">
                  <a16:creationId xmlns:a16="http://schemas.microsoft.com/office/drawing/2014/main" id="{0C78C996-31DE-4E98-9085-AC3856771EEF}"/>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sz="1500"/>
            </a:p>
          </p:txBody>
        </p:sp>
        <p:sp>
          <p:nvSpPr>
            <p:cNvPr id="15" name="Freeform: Shape 14">
              <a:extLst>
                <a:ext uri="{FF2B5EF4-FFF2-40B4-BE49-F238E27FC236}">
                  <a16:creationId xmlns:a16="http://schemas.microsoft.com/office/drawing/2014/main" id="{D89233EC-F970-4FEC-BFD5-A44571266F4F}"/>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500"/>
            </a:p>
          </p:txBody>
        </p:sp>
        <p:sp>
          <p:nvSpPr>
            <p:cNvPr id="16" name="Freeform: Shape 15">
              <a:extLst>
                <a:ext uri="{FF2B5EF4-FFF2-40B4-BE49-F238E27FC236}">
                  <a16:creationId xmlns:a16="http://schemas.microsoft.com/office/drawing/2014/main" id="{277A5446-9C95-466E-9E21-20C8F852FD73}"/>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sz="1500"/>
            </a:p>
          </p:txBody>
        </p:sp>
        <p:sp>
          <p:nvSpPr>
            <p:cNvPr id="17" name="Freeform: Shape 16">
              <a:extLst>
                <a:ext uri="{FF2B5EF4-FFF2-40B4-BE49-F238E27FC236}">
                  <a16:creationId xmlns:a16="http://schemas.microsoft.com/office/drawing/2014/main" id="{59A00CD4-C9B2-4E72-987E-FEEEBD9AEF7E}"/>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500"/>
            </a:p>
          </p:txBody>
        </p:sp>
        <p:sp>
          <p:nvSpPr>
            <p:cNvPr id="18" name="Freeform: Shape 17">
              <a:extLst>
                <a:ext uri="{FF2B5EF4-FFF2-40B4-BE49-F238E27FC236}">
                  <a16:creationId xmlns:a16="http://schemas.microsoft.com/office/drawing/2014/main" id="{5AE28CFC-497E-4A28-86B2-E9FDF00169E2}"/>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500"/>
            </a:p>
          </p:txBody>
        </p:sp>
        <p:sp>
          <p:nvSpPr>
            <p:cNvPr id="19" name="Freeform: Shape 18">
              <a:extLst>
                <a:ext uri="{FF2B5EF4-FFF2-40B4-BE49-F238E27FC236}">
                  <a16:creationId xmlns:a16="http://schemas.microsoft.com/office/drawing/2014/main" id="{E112BD8F-FA74-4EBB-AE71-73D13D5597CA}"/>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sz="1500"/>
            </a:p>
          </p:txBody>
        </p:sp>
        <p:sp>
          <p:nvSpPr>
            <p:cNvPr id="20" name="Freeform: Shape 19">
              <a:extLst>
                <a:ext uri="{FF2B5EF4-FFF2-40B4-BE49-F238E27FC236}">
                  <a16:creationId xmlns:a16="http://schemas.microsoft.com/office/drawing/2014/main" id="{9553B768-FD8F-4652-8436-FF6B3F67F43D}"/>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sz="1500"/>
            </a:p>
          </p:txBody>
        </p:sp>
        <p:sp>
          <p:nvSpPr>
            <p:cNvPr id="21" name="Freeform: Shape 20">
              <a:extLst>
                <a:ext uri="{FF2B5EF4-FFF2-40B4-BE49-F238E27FC236}">
                  <a16:creationId xmlns:a16="http://schemas.microsoft.com/office/drawing/2014/main" id="{6B687CF9-8403-43F3-986A-C3A4E8C96672}"/>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sz="1500"/>
            </a:p>
          </p:txBody>
        </p:sp>
        <p:sp>
          <p:nvSpPr>
            <p:cNvPr id="22" name="Freeform: Shape 21">
              <a:extLst>
                <a:ext uri="{FF2B5EF4-FFF2-40B4-BE49-F238E27FC236}">
                  <a16:creationId xmlns:a16="http://schemas.microsoft.com/office/drawing/2014/main" id="{FBF9A7C7-AC1E-4801-80B5-4E70A1B6B526}"/>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500"/>
            </a:p>
          </p:txBody>
        </p:sp>
        <p:sp>
          <p:nvSpPr>
            <p:cNvPr id="23" name="Freeform: Shape 22">
              <a:extLst>
                <a:ext uri="{FF2B5EF4-FFF2-40B4-BE49-F238E27FC236}">
                  <a16:creationId xmlns:a16="http://schemas.microsoft.com/office/drawing/2014/main" id="{62488448-1727-4B4A-8F64-460D649609A1}"/>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500"/>
            </a:p>
          </p:txBody>
        </p:sp>
        <p:sp>
          <p:nvSpPr>
            <p:cNvPr id="24" name="Freeform: Shape 23">
              <a:extLst>
                <a:ext uri="{FF2B5EF4-FFF2-40B4-BE49-F238E27FC236}">
                  <a16:creationId xmlns:a16="http://schemas.microsoft.com/office/drawing/2014/main" id="{DF3A2FD4-ECBE-432D-B8A9-A88A2ABC6D94}"/>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500"/>
            </a:p>
          </p:txBody>
        </p:sp>
        <p:sp>
          <p:nvSpPr>
            <p:cNvPr id="25" name="Freeform: Shape 24">
              <a:extLst>
                <a:ext uri="{FF2B5EF4-FFF2-40B4-BE49-F238E27FC236}">
                  <a16:creationId xmlns:a16="http://schemas.microsoft.com/office/drawing/2014/main" id="{AA57315E-B7DB-445B-A102-C51B914359F8}"/>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sz="1500"/>
            </a:p>
          </p:txBody>
        </p:sp>
        <p:sp>
          <p:nvSpPr>
            <p:cNvPr id="26" name="Freeform: Shape 25">
              <a:extLst>
                <a:ext uri="{FF2B5EF4-FFF2-40B4-BE49-F238E27FC236}">
                  <a16:creationId xmlns:a16="http://schemas.microsoft.com/office/drawing/2014/main" id="{6A377CE5-0BC3-4162-B1AF-50784697C36C}"/>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sz="1500"/>
            </a:p>
          </p:txBody>
        </p:sp>
        <p:sp>
          <p:nvSpPr>
            <p:cNvPr id="27" name="Freeform: Shape 26">
              <a:extLst>
                <a:ext uri="{FF2B5EF4-FFF2-40B4-BE49-F238E27FC236}">
                  <a16:creationId xmlns:a16="http://schemas.microsoft.com/office/drawing/2014/main" id="{67BA2D66-D9DB-4266-9680-FBB2E49F6518}"/>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sz="1500"/>
            </a:p>
          </p:txBody>
        </p:sp>
      </p:grpSp>
      <p:grpSp>
        <p:nvGrpSpPr>
          <p:cNvPr id="28" name="Group 27">
            <a:extLst>
              <a:ext uri="{FF2B5EF4-FFF2-40B4-BE49-F238E27FC236}">
                <a16:creationId xmlns:a16="http://schemas.microsoft.com/office/drawing/2014/main" id="{6D8504AB-566D-4BED-929B-8E04266FF61A}"/>
              </a:ext>
            </a:extLst>
          </p:cNvPr>
          <p:cNvGrpSpPr/>
          <p:nvPr/>
        </p:nvGrpSpPr>
        <p:grpSpPr>
          <a:xfrm>
            <a:off x="683984" y="353111"/>
            <a:ext cx="710262" cy="364139"/>
            <a:chOff x="772158" y="169853"/>
            <a:chExt cx="801825" cy="411081"/>
          </a:xfrm>
        </p:grpSpPr>
        <p:sp>
          <p:nvSpPr>
            <p:cNvPr id="29" name="Freeform: Shape 28">
              <a:extLst>
                <a:ext uri="{FF2B5EF4-FFF2-40B4-BE49-F238E27FC236}">
                  <a16:creationId xmlns:a16="http://schemas.microsoft.com/office/drawing/2014/main" id="{241450A2-300D-4806-823D-6F7C9A92B77C}"/>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sz="1500"/>
            </a:p>
          </p:txBody>
        </p:sp>
        <p:sp>
          <p:nvSpPr>
            <p:cNvPr id="30" name="Freeform: Shape 29">
              <a:extLst>
                <a:ext uri="{FF2B5EF4-FFF2-40B4-BE49-F238E27FC236}">
                  <a16:creationId xmlns:a16="http://schemas.microsoft.com/office/drawing/2014/main" id="{36C665A3-B4E9-456C-A105-691DBF4C5B9C}"/>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sz="1500"/>
            </a:p>
          </p:txBody>
        </p:sp>
        <p:sp>
          <p:nvSpPr>
            <p:cNvPr id="31" name="Freeform: Shape 30">
              <a:extLst>
                <a:ext uri="{FF2B5EF4-FFF2-40B4-BE49-F238E27FC236}">
                  <a16:creationId xmlns:a16="http://schemas.microsoft.com/office/drawing/2014/main" id="{812218A9-9367-49F5-808D-DFA1AD6440A8}"/>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sz="1500"/>
            </a:p>
          </p:txBody>
        </p:sp>
        <p:sp>
          <p:nvSpPr>
            <p:cNvPr id="32" name="Freeform: Shape 31">
              <a:extLst>
                <a:ext uri="{FF2B5EF4-FFF2-40B4-BE49-F238E27FC236}">
                  <a16:creationId xmlns:a16="http://schemas.microsoft.com/office/drawing/2014/main" id="{E79A4EDE-922E-4643-9C01-FCA1BC144CED}"/>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sz="1500"/>
            </a:p>
          </p:txBody>
        </p:sp>
        <p:sp>
          <p:nvSpPr>
            <p:cNvPr id="33" name="Freeform: Shape 32">
              <a:extLst>
                <a:ext uri="{FF2B5EF4-FFF2-40B4-BE49-F238E27FC236}">
                  <a16:creationId xmlns:a16="http://schemas.microsoft.com/office/drawing/2014/main" id="{F8F300FE-95A8-42D7-8422-96E8B84748CE}"/>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sz="1500"/>
            </a:p>
          </p:txBody>
        </p:sp>
        <p:sp>
          <p:nvSpPr>
            <p:cNvPr id="34" name="Freeform: Shape 33">
              <a:extLst>
                <a:ext uri="{FF2B5EF4-FFF2-40B4-BE49-F238E27FC236}">
                  <a16:creationId xmlns:a16="http://schemas.microsoft.com/office/drawing/2014/main" id="{22068551-C829-424F-8DCA-BF38E306F4C2}"/>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sz="1500"/>
            </a:p>
          </p:txBody>
        </p:sp>
        <p:sp>
          <p:nvSpPr>
            <p:cNvPr id="35" name="Freeform: Shape 34">
              <a:extLst>
                <a:ext uri="{FF2B5EF4-FFF2-40B4-BE49-F238E27FC236}">
                  <a16:creationId xmlns:a16="http://schemas.microsoft.com/office/drawing/2014/main" id="{327F9DD7-9F38-4BDC-93DB-176C035ED861}"/>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sz="1500"/>
            </a:p>
          </p:txBody>
        </p:sp>
        <p:sp>
          <p:nvSpPr>
            <p:cNvPr id="36" name="Freeform: Shape 35">
              <a:extLst>
                <a:ext uri="{FF2B5EF4-FFF2-40B4-BE49-F238E27FC236}">
                  <a16:creationId xmlns:a16="http://schemas.microsoft.com/office/drawing/2014/main" id="{FDE1CC9D-063B-42DE-A6C6-63D2AFD12C25}"/>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sz="1500"/>
            </a:p>
          </p:txBody>
        </p:sp>
        <p:sp>
          <p:nvSpPr>
            <p:cNvPr id="37" name="Freeform: Shape 36">
              <a:extLst>
                <a:ext uri="{FF2B5EF4-FFF2-40B4-BE49-F238E27FC236}">
                  <a16:creationId xmlns:a16="http://schemas.microsoft.com/office/drawing/2014/main" id="{F62AA9AA-159D-4E78-93B7-B73A5E8771EF}"/>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sz="1500"/>
            </a:p>
          </p:txBody>
        </p:sp>
        <p:sp>
          <p:nvSpPr>
            <p:cNvPr id="38" name="Freeform: Shape 37">
              <a:extLst>
                <a:ext uri="{FF2B5EF4-FFF2-40B4-BE49-F238E27FC236}">
                  <a16:creationId xmlns:a16="http://schemas.microsoft.com/office/drawing/2014/main" id="{04237BE9-1A54-4364-ACF5-22F6B492D944}"/>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sz="1500"/>
            </a:p>
          </p:txBody>
        </p:sp>
        <p:sp>
          <p:nvSpPr>
            <p:cNvPr id="39" name="Freeform: Shape 38">
              <a:extLst>
                <a:ext uri="{FF2B5EF4-FFF2-40B4-BE49-F238E27FC236}">
                  <a16:creationId xmlns:a16="http://schemas.microsoft.com/office/drawing/2014/main" id="{CBC81A1A-8080-4C4E-9671-B2E54EFA445D}"/>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sz="1500"/>
            </a:p>
          </p:txBody>
        </p:sp>
        <p:sp>
          <p:nvSpPr>
            <p:cNvPr id="40" name="Freeform: Shape 39">
              <a:extLst>
                <a:ext uri="{FF2B5EF4-FFF2-40B4-BE49-F238E27FC236}">
                  <a16:creationId xmlns:a16="http://schemas.microsoft.com/office/drawing/2014/main" id="{AC7EE9A7-7F64-4D9D-B2E4-2B1340803FEF}"/>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sz="1500"/>
            </a:p>
          </p:txBody>
        </p:sp>
      </p:grpSp>
      <p:grpSp>
        <p:nvGrpSpPr>
          <p:cNvPr id="41" name="Group 40">
            <a:extLst>
              <a:ext uri="{FF2B5EF4-FFF2-40B4-BE49-F238E27FC236}">
                <a16:creationId xmlns:a16="http://schemas.microsoft.com/office/drawing/2014/main" id="{FFAC42FA-002B-4BF3-BFCD-896AF3719732}"/>
              </a:ext>
            </a:extLst>
          </p:cNvPr>
          <p:cNvGrpSpPr/>
          <p:nvPr/>
        </p:nvGrpSpPr>
        <p:grpSpPr>
          <a:xfrm>
            <a:off x="10376412" y="4140569"/>
            <a:ext cx="194547" cy="238431"/>
            <a:chOff x="11714074" y="4445567"/>
            <a:chExt cx="219627" cy="269168"/>
          </a:xfrm>
        </p:grpSpPr>
        <p:sp>
          <p:nvSpPr>
            <p:cNvPr id="42" name="Freeform: Shape 41">
              <a:extLst>
                <a:ext uri="{FF2B5EF4-FFF2-40B4-BE49-F238E27FC236}">
                  <a16:creationId xmlns:a16="http://schemas.microsoft.com/office/drawing/2014/main" id="{D54E33CD-04E5-48A9-8D87-848CF087706B}"/>
                </a:ext>
              </a:extLst>
            </p:cNvPr>
            <p:cNvSpPr/>
            <p:nvPr/>
          </p:nvSpPr>
          <p:spPr>
            <a:xfrm>
              <a:off x="11718734" y="4454462"/>
              <a:ext cx="214967" cy="260273"/>
            </a:xfrm>
            <a:custGeom>
              <a:avLst/>
              <a:gdLst>
                <a:gd name="connsiteX0" fmla="*/ 150521 w 214967"/>
                <a:gd name="connsiteY0" fmla="*/ 62346 h 260273"/>
                <a:gd name="connsiteX1" fmla="*/ 56275 w 214967"/>
                <a:gd name="connsiteY1" fmla="*/ 179041 h 260273"/>
                <a:gd name="connsiteX2" fmla="*/ 45686 w 214967"/>
                <a:gd name="connsiteY2" fmla="*/ 212503 h 260273"/>
                <a:gd name="connsiteX3" fmla="*/ 101386 w 214967"/>
                <a:gd name="connsiteY3" fmla="*/ 194713 h 260273"/>
                <a:gd name="connsiteX4" fmla="*/ 140567 w 214967"/>
                <a:gd name="connsiteY4" fmla="*/ 149391 h 260273"/>
                <a:gd name="connsiteX5" fmla="*/ 197326 w 214967"/>
                <a:gd name="connsiteY5" fmla="*/ 70605 h 260273"/>
                <a:gd name="connsiteX6" fmla="*/ 211304 w 214967"/>
                <a:gd name="connsiteY6" fmla="*/ 15329 h 260273"/>
                <a:gd name="connsiteX7" fmla="*/ 180383 w 214967"/>
                <a:gd name="connsiteY7" fmla="*/ 80 h 260273"/>
                <a:gd name="connsiteX8" fmla="*/ 146285 w 214967"/>
                <a:gd name="connsiteY8" fmla="*/ 11305 h 260273"/>
                <a:gd name="connsiteX9" fmla="*/ 22813 w 214967"/>
                <a:gd name="connsiteY9" fmla="*/ 152356 h 260273"/>
                <a:gd name="connsiteX10" fmla="*/ 5446 w 214967"/>
                <a:gd name="connsiteY10" fmla="*/ 234741 h 260273"/>
                <a:gd name="connsiteX11" fmla="*/ 63688 w 214967"/>
                <a:gd name="connsiteY11" fmla="*/ 259097 h 260273"/>
                <a:gd name="connsiteX12" fmla="*/ 122989 w 214967"/>
                <a:gd name="connsiteY12" fmla="*/ 228387 h 260273"/>
                <a:gd name="connsiteX13" fmla="*/ 209610 w 214967"/>
                <a:gd name="connsiteY13" fmla="*/ 136048 h 26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967" h="260273">
                  <a:moveTo>
                    <a:pt x="150521" y="62346"/>
                  </a:moveTo>
                  <a:cubicBezTo>
                    <a:pt x="119176" y="101315"/>
                    <a:pt x="87768" y="140220"/>
                    <a:pt x="56275" y="179041"/>
                  </a:cubicBezTo>
                  <a:cubicBezTo>
                    <a:pt x="48651" y="188783"/>
                    <a:pt x="40391" y="200220"/>
                    <a:pt x="45686" y="212503"/>
                  </a:cubicBezTo>
                  <a:cubicBezTo>
                    <a:pt x="65912" y="214431"/>
                    <a:pt x="86031" y="208014"/>
                    <a:pt x="101386" y="194713"/>
                  </a:cubicBezTo>
                  <a:cubicBezTo>
                    <a:pt x="116487" y="181498"/>
                    <a:pt x="129661" y="166228"/>
                    <a:pt x="140567" y="149391"/>
                  </a:cubicBezTo>
                  <a:lnTo>
                    <a:pt x="197326" y="70605"/>
                  </a:lnTo>
                  <a:cubicBezTo>
                    <a:pt x="209186" y="54298"/>
                    <a:pt x="221258" y="32696"/>
                    <a:pt x="211304" y="15329"/>
                  </a:cubicBezTo>
                  <a:cubicBezTo>
                    <a:pt x="204464" y="5099"/>
                    <a:pt x="192667" y="-725"/>
                    <a:pt x="180383" y="80"/>
                  </a:cubicBezTo>
                  <a:cubicBezTo>
                    <a:pt x="168269" y="970"/>
                    <a:pt x="156557" y="4824"/>
                    <a:pt x="146285" y="11305"/>
                  </a:cubicBezTo>
                  <a:cubicBezTo>
                    <a:pt x="91432" y="42438"/>
                    <a:pt x="55851" y="98562"/>
                    <a:pt x="22813" y="152356"/>
                  </a:cubicBezTo>
                  <a:cubicBezTo>
                    <a:pt x="7140" y="177346"/>
                    <a:pt x="-8532" y="208903"/>
                    <a:pt x="5446" y="234741"/>
                  </a:cubicBezTo>
                  <a:cubicBezTo>
                    <a:pt x="17942" y="254141"/>
                    <a:pt x="41111" y="263820"/>
                    <a:pt x="63688" y="259097"/>
                  </a:cubicBezTo>
                  <a:cubicBezTo>
                    <a:pt x="85778" y="254162"/>
                    <a:pt x="106214" y="243573"/>
                    <a:pt x="122989" y="228387"/>
                  </a:cubicBezTo>
                  <a:cubicBezTo>
                    <a:pt x="156134" y="201914"/>
                    <a:pt x="185296" y="170823"/>
                    <a:pt x="209610" y="136048"/>
                  </a:cubicBezTo>
                </a:path>
              </a:pathLst>
            </a:custGeom>
            <a:noFill/>
            <a:ln w="21168" cap="flat">
              <a:solidFill>
                <a:srgbClr val="000000">
                  <a:alpha val="30000"/>
                </a:srgbClr>
              </a:solidFill>
              <a:prstDash val="solid"/>
              <a:miter/>
            </a:ln>
          </p:spPr>
          <p:txBody>
            <a:bodyPr rtlCol="0" anchor="ctr"/>
            <a:lstStyle/>
            <a:p>
              <a:endParaRPr lang="en-US" sz="1500"/>
            </a:p>
          </p:txBody>
        </p:sp>
        <p:sp>
          <p:nvSpPr>
            <p:cNvPr id="43" name="Freeform: Shape 42">
              <a:extLst>
                <a:ext uri="{FF2B5EF4-FFF2-40B4-BE49-F238E27FC236}">
                  <a16:creationId xmlns:a16="http://schemas.microsoft.com/office/drawing/2014/main" id="{2F0E4714-879A-4E9C-A769-71063CCC8244}"/>
                </a:ext>
              </a:extLst>
            </p:cNvPr>
            <p:cNvSpPr/>
            <p:nvPr/>
          </p:nvSpPr>
          <p:spPr>
            <a:xfrm>
              <a:off x="11714074" y="4445567"/>
              <a:ext cx="214967" cy="260460"/>
            </a:xfrm>
            <a:custGeom>
              <a:avLst/>
              <a:gdLst>
                <a:gd name="connsiteX0" fmla="*/ 150521 w 214967"/>
                <a:gd name="connsiteY0" fmla="*/ 62346 h 260460"/>
                <a:gd name="connsiteX1" fmla="*/ 56275 w 214967"/>
                <a:gd name="connsiteY1" fmla="*/ 179253 h 260460"/>
                <a:gd name="connsiteX2" fmla="*/ 45685 w 214967"/>
                <a:gd name="connsiteY2" fmla="*/ 212503 h 260460"/>
                <a:gd name="connsiteX3" fmla="*/ 101386 w 214967"/>
                <a:gd name="connsiteY3" fmla="*/ 194713 h 260460"/>
                <a:gd name="connsiteX4" fmla="*/ 140567 w 214967"/>
                <a:gd name="connsiteY4" fmla="*/ 149602 h 260460"/>
                <a:gd name="connsiteX5" fmla="*/ 197326 w 214967"/>
                <a:gd name="connsiteY5" fmla="*/ 70605 h 260460"/>
                <a:gd name="connsiteX6" fmla="*/ 211304 w 214967"/>
                <a:gd name="connsiteY6" fmla="*/ 15329 h 260460"/>
                <a:gd name="connsiteX7" fmla="*/ 180383 w 214967"/>
                <a:gd name="connsiteY7" fmla="*/ 80 h 260460"/>
                <a:gd name="connsiteX8" fmla="*/ 146285 w 214967"/>
                <a:gd name="connsiteY8" fmla="*/ 11305 h 260460"/>
                <a:gd name="connsiteX9" fmla="*/ 22813 w 214967"/>
                <a:gd name="connsiteY9" fmla="*/ 152356 h 260460"/>
                <a:gd name="connsiteX10" fmla="*/ 5446 w 214967"/>
                <a:gd name="connsiteY10" fmla="*/ 234741 h 260460"/>
                <a:gd name="connsiteX11" fmla="*/ 63688 w 214967"/>
                <a:gd name="connsiteY11" fmla="*/ 259309 h 260460"/>
                <a:gd name="connsiteX12" fmla="*/ 122988 w 214967"/>
                <a:gd name="connsiteY12" fmla="*/ 228599 h 260460"/>
                <a:gd name="connsiteX13" fmla="*/ 209610 w 214967"/>
                <a:gd name="connsiteY13" fmla="*/ 136048 h 26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967" h="260460">
                  <a:moveTo>
                    <a:pt x="150521" y="62346"/>
                  </a:moveTo>
                  <a:lnTo>
                    <a:pt x="56275" y="179253"/>
                  </a:lnTo>
                  <a:cubicBezTo>
                    <a:pt x="48651" y="188783"/>
                    <a:pt x="40391" y="200432"/>
                    <a:pt x="45685" y="212503"/>
                  </a:cubicBezTo>
                  <a:cubicBezTo>
                    <a:pt x="65911" y="214431"/>
                    <a:pt x="86032" y="208013"/>
                    <a:pt x="101386" y="194713"/>
                  </a:cubicBezTo>
                  <a:cubicBezTo>
                    <a:pt x="116423" y="181519"/>
                    <a:pt x="129596" y="166334"/>
                    <a:pt x="140567" y="149602"/>
                  </a:cubicBezTo>
                  <a:lnTo>
                    <a:pt x="197326" y="70605"/>
                  </a:lnTo>
                  <a:cubicBezTo>
                    <a:pt x="209186" y="54298"/>
                    <a:pt x="221258" y="32907"/>
                    <a:pt x="211304" y="15329"/>
                  </a:cubicBezTo>
                  <a:cubicBezTo>
                    <a:pt x="204463" y="5099"/>
                    <a:pt x="192666" y="-725"/>
                    <a:pt x="180383" y="80"/>
                  </a:cubicBezTo>
                  <a:cubicBezTo>
                    <a:pt x="168289" y="1054"/>
                    <a:pt x="156599" y="4909"/>
                    <a:pt x="146285" y="11305"/>
                  </a:cubicBezTo>
                  <a:cubicBezTo>
                    <a:pt x="91432" y="42649"/>
                    <a:pt x="55852" y="98561"/>
                    <a:pt x="22813" y="152356"/>
                  </a:cubicBezTo>
                  <a:cubicBezTo>
                    <a:pt x="7141" y="177558"/>
                    <a:pt x="-8532" y="208903"/>
                    <a:pt x="5446" y="234741"/>
                  </a:cubicBezTo>
                  <a:cubicBezTo>
                    <a:pt x="17878" y="254226"/>
                    <a:pt x="41047" y="263989"/>
                    <a:pt x="63688" y="259309"/>
                  </a:cubicBezTo>
                  <a:cubicBezTo>
                    <a:pt x="85736" y="254289"/>
                    <a:pt x="106152" y="243721"/>
                    <a:pt x="122988" y="228599"/>
                  </a:cubicBezTo>
                  <a:cubicBezTo>
                    <a:pt x="156091" y="201999"/>
                    <a:pt x="185254" y="170845"/>
                    <a:pt x="209610" y="136048"/>
                  </a:cubicBezTo>
                </a:path>
              </a:pathLst>
            </a:custGeom>
            <a:noFill/>
            <a:ln w="21168" cap="rnd">
              <a:solidFill>
                <a:srgbClr val="000000"/>
              </a:solidFill>
              <a:prstDash val="solid"/>
              <a:round/>
            </a:ln>
          </p:spPr>
          <p:txBody>
            <a:bodyPr rtlCol="0" anchor="ctr"/>
            <a:lstStyle/>
            <a:p>
              <a:endParaRPr lang="en-US" sz="1500"/>
            </a:p>
          </p:txBody>
        </p:sp>
      </p:grpSp>
      <p:sp>
        <p:nvSpPr>
          <p:cNvPr id="44" name="Freeform: Shape 43">
            <a:extLst>
              <a:ext uri="{FF2B5EF4-FFF2-40B4-BE49-F238E27FC236}">
                <a16:creationId xmlns:a16="http://schemas.microsoft.com/office/drawing/2014/main" id="{6C3E5507-294F-41E0-B261-EBAE9B283177}"/>
              </a:ext>
            </a:extLst>
          </p:cNvPr>
          <p:cNvSpPr/>
          <p:nvPr/>
        </p:nvSpPr>
        <p:spPr>
          <a:xfrm>
            <a:off x="7288160" y="6044484"/>
            <a:ext cx="172939" cy="245812"/>
          </a:xfrm>
          <a:custGeom>
            <a:avLst/>
            <a:gdLst>
              <a:gd name="connsiteX0" fmla="*/ 48992 w 195233"/>
              <a:gd name="connsiteY0" fmla="*/ 74498 h 277500"/>
              <a:gd name="connsiteX1" fmla="*/ 116553 w 195233"/>
              <a:gd name="connsiteY1" fmla="*/ 209195 h 277500"/>
              <a:gd name="connsiteX2" fmla="*/ 142391 w 195233"/>
              <a:gd name="connsiteY2" fmla="*/ 232703 h 277500"/>
              <a:gd name="connsiteX3" fmla="*/ 149379 w 195233"/>
              <a:gd name="connsiteY3" fmla="*/ 174673 h 277500"/>
              <a:gd name="connsiteX4" fmla="*/ 124177 w 195233"/>
              <a:gd name="connsiteY4" fmla="*/ 120244 h 277500"/>
              <a:gd name="connsiteX5" fmla="*/ 75889 w 195233"/>
              <a:gd name="connsiteY5" fmla="*/ 35529 h 277500"/>
              <a:gd name="connsiteX6" fmla="*/ 31202 w 195233"/>
              <a:gd name="connsiteY6" fmla="*/ 160 h 277500"/>
              <a:gd name="connsiteX7" fmla="*/ 4517 w 195233"/>
              <a:gd name="connsiteY7" fmla="*/ 21339 h 277500"/>
              <a:gd name="connsiteX8" fmla="*/ 705 w 195233"/>
              <a:gd name="connsiteY8" fmla="*/ 56919 h 277500"/>
              <a:gd name="connsiteX9" fmla="*/ 78219 w 195233"/>
              <a:gd name="connsiteY9" fmla="*/ 227832 h 277500"/>
              <a:gd name="connsiteX10" fmla="*/ 146203 w 195233"/>
              <a:gd name="connsiteY10" fmla="*/ 277391 h 277500"/>
              <a:gd name="connsiteX11" fmla="*/ 192584 w 195233"/>
              <a:gd name="connsiteY11" fmla="*/ 235033 h 277500"/>
              <a:gd name="connsiteX12" fmla="*/ 188984 w 195233"/>
              <a:gd name="connsiteY12" fmla="*/ 168320 h 277500"/>
              <a:gd name="connsiteX13" fmla="*/ 140484 w 195233"/>
              <a:gd name="connsiteY13" fmla="*/ 51413 h 27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233" h="277500">
                <a:moveTo>
                  <a:pt x="48992" y="74498"/>
                </a:moveTo>
                <a:lnTo>
                  <a:pt x="116553" y="209195"/>
                </a:lnTo>
                <a:cubicBezTo>
                  <a:pt x="122059" y="220208"/>
                  <a:pt x="130107" y="232915"/>
                  <a:pt x="142391" y="232703"/>
                </a:cubicBezTo>
                <a:cubicBezTo>
                  <a:pt x="152599" y="215146"/>
                  <a:pt x="155119" y="194158"/>
                  <a:pt x="149379" y="174673"/>
                </a:cubicBezTo>
                <a:cubicBezTo>
                  <a:pt x="143513" y="155465"/>
                  <a:pt x="135041" y="137145"/>
                  <a:pt x="124177" y="120244"/>
                </a:cubicBezTo>
                <a:lnTo>
                  <a:pt x="75889" y="35529"/>
                </a:lnTo>
                <a:cubicBezTo>
                  <a:pt x="65723" y="18162"/>
                  <a:pt x="51322" y="-1958"/>
                  <a:pt x="31202" y="160"/>
                </a:cubicBezTo>
                <a:cubicBezTo>
                  <a:pt x="19151" y="1918"/>
                  <a:pt x="8964" y="9987"/>
                  <a:pt x="4517" y="21339"/>
                </a:cubicBezTo>
                <a:cubicBezTo>
                  <a:pt x="387" y="32712"/>
                  <a:pt x="-926" y="44932"/>
                  <a:pt x="705" y="56919"/>
                </a:cubicBezTo>
                <a:cubicBezTo>
                  <a:pt x="6423" y="120456"/>
                  <a:pt x="43062" y="175309"/>
                  <a:pt x="78219" y="227832"/>
                </a:cubicBezTo>
                <a:cubicBezTo>
                  <a:pt x="94738" y="252188"/>
                  <a:pt x="116764" y="279509"/>
                  <a:pt x="146203" y="277391"/>
                </a:cubicBezTo>
                <a:cubicBezTo>
                  <a:pt x="168864" y="274065"/>
                  <a:pt x="187205" y="257292"/>
                  <a:pt x="192584" y="235033"/>
                </a:cubicBezTo>
                <a:cubicBezTo>
                  <a:pt x="197116" y="212859"/>
                  <a:pt x="195867" y="189880"/>
                  <a:pt x="188984" y="168320"/>
                </a:cubicBezTo>
                <a:cubicBezTo>
                  <a:pt x="178522" y="127233"/>
                  <a:pt x="162172" y="87862"/>
                  <a:pt x="140484" y="51413"/>
                </a:cubicBezTo>
              </a:path>
            </a:pathLst>
          </a:custGeom>
          <a:noFill/>
          <a:ln w="21168" cap="rnd">
            <a:solidFill>
              <a:srgbClr val="EE5B30"/>
            </a:solidFill>
            <a:prstDash val="solid"/>
            <a:round/>
          </a:ln>
        </p:spPr>
        <p:txBody>
          <a:bodyPr rtlCol="0" anchor="ctr"/>
          <a:lstStyle/>
          <a:p>
            <a:endParaRPr lang="en-US" sz="1500"/>
          </a:p>
        </p:txBody>
      </p:sp>
      <p:sp>
        <p:nvSpPr>
          <p:cNvPr id="45" name="Freeform: Shape 44">
            <a:extLst>
              <a:ext uri="{FF2B5EF4-FFF2-40B4-BE49-F238E27FC236}">
                <a16:creationId xmlns:a16="http://schemas.microsoft.com/office/drawing/2014/main" id="{CCAB5503-C7CC-4951-919F-839E3E07251B}"/>
              </a:ext>
            </a:extLst>
          </p:cNvPr>
          <p:cNvSpPr/>
          <p:nvPr/>
        </p:nvSpPr>
        <p:spPr>
          <a:xfrm>
            <a:off x="8008033" y="5713622"/>
            <a:ext cx="2872957" cy="658930"/>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sz="1500"/>
          </a:p>
        </p:txBody>
      </p:sp>
      <p:grpSp>
        <p:nvGrpSpPr>
          <p:cNvPr id="46" name="Group 45">
            <a:extLst>
              <a:ext uri="{FF2B5EF4-FFF2-40B4-BE49-F238E27FC236}">
                <a16:creationId xmlns:a16="http://schemas.microsoft.com/office/drawing/2014/main" id="{41483DCD-7982-462C-8B88-9044603B0526}"/>
              </a:ext>
            </a:extLst>
          </p:cNvPr>
          <p:cNvGrpSpPr/>
          <p:nvPr/>
        </p:nvGrpSpPr>
        <p:grpSpPr>
          <a:xfrm>
            <a:off x="9708917" y="4851231"/>
            <a:ext cx="987994" cy="1675236"/>
            <a:chOff x="10947587" y="5253678"/>
            <a:chExt cx="1115360" cy="1891197"/>
          </a:xfrm>
        </p:grpSpPr>
        <p:sp>
          <p:nvSpPr>
            <p:cNvPr id="47" name="Freeform: Shape 46">
              <a:extLst>
                <a:ext uri="{FF2B5EF4-FFF2-40B4-BE49-F238E27FC236}">
                  <a16:creationId xmlns:a16="http://schemas.microsoft.com/office/drawing/2014/main" id="{0011FE65-623B-4EED-A603-CD2B472237AC}"/>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sz="1500"/>
            </a:p>
          </p:txBody>
        </p:sp>
        <p:sp>
          <p:nvSpPr>
            <p:cNvPr id="48" name="Freeform: Shape 47">
              <a:extLst>
                <a:ext uri="{FF2B5EF4-FFF2-40B4-BE49-F238E27FC236}">
                  <a16:creationId xmlns:a16="http://schemas.microsoft.com/office/drawing/2014/main" id="{7DBE5368-0A24-40A2-B968-450B0C465B16}"/>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sz="1500"/>
            </a:p>
          </p:txBody>
        </p:sp>
        <p:sp>
          <p:nvSpPr>
            <p:cNvPr id="49" name="Freeform: Shape 48">
              <a:extLst>
                <a:ext uri="{FF2B5EF4-FFF2-40B4-BE49-F238E27FC236}">
                  <a16:creationId xmlns:a16="http://schemas.microsoft.com/office/drawing/2014/main" id="{2CEF6700-4CDA-4D58-9930-69079F4BE9C1}"/>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sz="1500"/>
            </a:p>
          </p:txBody>
        </p:sp>
        <p:sp>
          <p:nvSpPr>
            <p:cNvPr id="50" name="Freeform: Shape 49">
              <a:extLst>
                <a:ext uri="{FF2B5EF4-FFF2-40B4-BE49-F238E27FC236}">
                  <a16:creationId xmlns:a16="http://schemas.microsoft.com/office/drawing/2014/main" id="{93EC0941-7559-4DED-B267-E19FCC4E8E34}"/>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sz="1500"/>
            </a:p>
          </p:txBody>
        </p:sp>
        <p:sp>
          <p:nvSpPr>
            <p:cNvPr id="51" name="Freeform: Shape 50">
              <a:extLst>
                <a:ext uri="{FF2B5EF4-FFF2-40B4-BE49-F238E27FC236}">
                  <a16:creationId xmlns:a16="http://schemas.microsoft.com/office/drawing/2014/main" id="{E57E2DB2-7CEE-44C0-9356-E31038C60AFF}"/>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sz="1500"/>
            </a:p>
          </p:txBody>
        </p:sp>
        <p:sp>
          <p:nvSpPr>
            <p:cNvPr id="52" name="Freeform: Shape 51">
              <a:extLst>
                <a:ext uri="{FF2B5EF4-FFF2-40B4-BE49-F238E27FC236}">
                  <a16:creationId xmlns:a16="http://schemas.microsoft.com/office/drawing/2014/main" id="{0AC6EC41-7FDC-4C57-95EC-E90972282007}"/>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sz="1500"/>
            </a:p>
          </p:txBody>
        </p:sp>
        <p:sp>
          <p:nvSpPr>
            <p:cNvPr id="53" name="Freeform: Shape 52">
              <a:extLst>
                <a:ext uri="{FF2B5EF4-FFF2-40B4-BE49-F238E27FC236}">
                  <a16:creationId xmlns:a16="http://schemas.microsoft.com/office/drawing/2014/main" id="{34015A61-5B69-4CB4-AD5C-7F9B079DBB91}"/>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sz="1500"/>
            </a:p>
          </p:txBody>
        </p:sp>
        <p:sp>
          <p:nvSpPr>
            <p:cNvPr id="54" name="Freeform: Shape 53">
              <a:extLst>
                <a:ext uri="{FF2B5EF4-FFF2-40B4-BE49-F238E27FC236}">
                  <a16:creationId xmlns:a16="http://schemas.microsoft.com/office/drawing/2014/main" id="{B9E205A1-E4DC-4FE9-B4B1-0B618C7D08FC}"/>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sz="1500"/>
            </a:p>
          </p:txBody>
        </p:sp>
        <p:sp>
          <p:nvSpPr>
            <p:cNvPr id="55" name="Freeform: Shape 54">
              <a:extLst>
                <a:ext uri="{FF2B5EF4-FFF2-40B4-BE49-F238E27FC236}">
                  <a16:creationId xmlns:a16="http://schemas.microsoft.com/office/drawing/2014/main" id="{BF93BE4E-4179-45ED-A999-DDB0A43789A8}"/>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sz="1500"/>
            </a:p>
          </p:txBody>
        </p:sp>
        <p:sp>
          <p:nvSpPr>
            <p:cNvPr id="56" name="Freeform: Shape 55">
              <a:extLst>
                <a:ext uri="{FF2B5EF4-FFF2-40B4-BE49-F238E27FC236}">
                  <a16:creationId xmlns:a16="http://schemas.microsoft.com/office/drawing/2014/main" id="{41B39532-7CFE-472D-9D9B-3F7EE5418AF9}"/>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sz="1500"/>
            </a:p>
          </p:txBody>
        </p:sp>
        <p:sp>
          <p:nvSpPr>
            <p:cNvPr id="57" name="Freeform: Shape 56">
              <a:extLst>
                <a:ext uri="{FF2B5EF4-FFF2-40B4-BE49-F238E27FC236}">
                  <a16:creationId xmlns:a16="http://schemas.microsoft.com/office/drawing/2014/main" id="{89C5073F-A667-4A66-87CF-16D89D457649}"/>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sz="1500"/>
            </a:p>
          </p:txBody>
        </p:sp>
        <p:sp>
          <p:nvSpPr>
            <p:cNvPr id="58" name="Freeform: Shape 57">
              <a:extLst>
                <a:ext uri="{FF2B5EF4-FFF2-40B4-BE49-F238E27FC236}">
                  <a16:creationId xmlns:a16="http://schemas.microsoft.com/office/drawing/2014/main" id="{1E37826E-2892-44B4-9856-714FAAE38F27}"/>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sz="1500"/>
            </a:p>
          </p:txBody>
        </p:sp>
        <p:sp>
          <p:nvSpPr>
            <p:cNvPr id="59" name="Freeform: Shape 58">
              <a:extLst>
                <a:ext uri="{FF2B5EF4-FFF2-40B4-BE49-F238E27FC236}">
                  <a16:creationId xmlns:a16="http://schemas.microsoft.com/office/drawing/2014/main" id="{822BDBBC-2E19-467E-8147-43CEE3FC0BAB}"/>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sz="1500"/>
            </a:p>
          </p:txBody>
        </p:sp>
        <p:sp>
          <p:nvSpPr>
            <p:cNvPr id="60" name="Freeform: Shape 59">
              <a:extLst>
                <a:ext uri="{FF2B5EF4-FFF2-40B4-BE49-F238E27FC236}">
                  <a16:creationId xmlns:a16="http://schemas.microsoft.com/office/drawing/2014/main" id="{2F03FEF2-6F72-4CD4-9AFB-F58822B11763}"/>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sz="1500"/>
            </a:p>
          </p:txBody>
        </p:sp>
        <p:sp>
          <p:nvSpPr>
            <p:cNvPr id="61" name="Freeform: Shape 60">
              <a:extLst>
                <a:ext uri="{FF2B5EF4-FFF2-40B4-BE49-F238E27FC236}">
                  <a16:creationId xmlns:a16="http://schemas.microsoft.com/office/drawing/2014/main" id="{D8C42FB4-1677-40E1-855C-919666B2728B}"/>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sz="1500"/>
            </a:p>
          </p:txBody>
        </p:sp>
        <p:sp>
          <p:nvSpPr>
            <p:cNvPr id="62" name="Freeform: Shape 61">
              <a:extLst>
                <a:ext uri="{FF2B5EF4-FFF2-40B4-BE49-F238E27FC236}">
                  <a16:creationId xmlns:a16="http://schemas.microsoft.com/office/drawing/2014/main" id="{7228F285-FB00-42DC-ADCA-1CDECD19907B}"/>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sz="1500"/>
            </a:p>
          </p:txBody>
        </p:sp>
        <p:sp>
          <p:nvSpPr>
            <p:cNvPr id="63" name="Freeform: Shape 62">
              <a:extLst>
                <a:ext uri="{FF2B5EF4-FFF2-40B4-BE49-F238E27FC236}">
                  <a16:creationId xmlns:a16="http://schemas.microsoft.com/office/drawing/2014/main" id="{E0DBC775-D845-4659-A84D-21F8FD767DFE}"/>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sz="1500"/>
            </a:p>
          </p:txBody>
        </p:sp>
        <p:sp>
          <p:nvSpPr>
            <p:cNvPr id="64" name="Freeform: Shape 63">
              <a:extLst>
                <a:ext uri="{FF2B5EF4-FFF2-40B4-BE49-F238E27FC236}">
                  <a16:creationId xmlns:a16="http://schemas.microsoft.com/office/drawing/2014/main" id="{2C709734-1B17-4694-8605-BFFB2A248CA2}"/>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sz="1500"/>
            </a:p>
          </p:txBody>
        </p:sp>
        <p:sp>
          <p:nvSpPr>
            <p:cNvPr id="65" name="Freeform: Shape 64">
              <a:extLst>
                <a:ext uri="{FF2B5EF4-FFF2-40B4-BE49-F238E27FC236}">
                  <a16:creationId xmlns:a16="http://schemas.microsoft.com/office/drawing/2014/main" id="{F57D2223-BA67-44D2-8226-BA935EFCBA38}"/>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sz="1500"/>
            </a:p>
          </p:txBody>
        </p:sp>
      </p:grpSp>
      <p:sp>
        <p:nvSpPr>
          <p:cNvPr id="85" name="Graphic 3">
            <a:extLst>
              <a:ext uri="{FF2B5EF4-FFF2-40B4-BE49-F238E27FC236}">
                <a16:creationId xmlns:a16="http://schemas.microsoft.com/office/drawing/2014/main" id="{4071B6FA-FB5A-433F-8FEE-0FC5A10972F3}"/>
              </a:ext>
            </a:extLst>
          </p:cNvPr>
          <p:cNvSpPr/>
          <p:nvPr/>
        </p:nvSpPr>
        <p:spPr>
          <a:xfrm>
            <a:off x="595576" y="3995663"/>
            <a:ext cx="4499217" cy="1378195"/>
          </a:xfrm>
          <a:custGeom>
            <a:avLst/>
            <a:gdLst>
              <a:gd name="connsiteX0" fmla="*/ 2838243 w 2838361"/>
              <a:gd name="connsiteY0" fmla="*/ 1165646 h 1930262"/>
              <a:gd name="connsiteX1" fmla="*/ 2811297 w 2838361"/>
              <a:gd name="connsiteY1" fmla="*/ 722606 h 1930262"/>
              <a:gd name="connsiteX2" fmla="*/ 2835573 w 2838361"/>
              <a:gd name="connsiteY2" fmla="*/ 344382 h 1930262"/>
              <a:gd name="connsiteX3" fmla="*/ 2752548 w 2838361"/>
              <a:gd name="connsiteY3" fmla="*/ 122255 h 1930262"/>
              <a:gd name="connsiteX4" fmla="*/ 2511243 w 2838361"/>
              <a:gd name="connsiteY4" fmla="*/ 19567 h 1930262"/>
              <a:gd name="connsiteX5" fmla="*/ 2080097 w 2838361"/>
              <a:gd name="connsiteY5" fmla="*/ 30005 h 1930262"/>
              <a:gd name="connsiteX6" fmla="*/ 606288 w 2838361"/>
              <a:gd name="connsiteY6" fmla="*/ 5729 h 1930262"/>
              <a:gd name="connsiteX7" fmla="*/ 577157 w 2838361"/>
              <a:gd name="connsiteY7" fmla="*/ 3544 h 1930262"/>
              <a:gd name="connsiteX8" fmla="*/ 288998 w 2838361"/>
              <a:gd name="connsiteY8" fmla="*/ 19809 h 1930262"/>
              <a:gd name="connsiteX9" fmla="*/ 175628 w 2838361"/>
              <a:gd name="connsiteY9" fmla="*/ 55738 h 1930262"/>
              <a:gd name="connsiteX10" fmla="*/ 170045 w 2838361"/>
              <a:gd name="connsiteY10" fmla="*/ 59137 h 1930262"/>
              <a:gd name="connsiteX11" fmla="*/ 170045 w 2838361"/>
              <a:gd name="connsiteY11" fmla="*/ 59137 h 1930262"/>
              <a:gd name="connsiteX12" fmla="*/ 29243 w 2838361"/>
              <a:gd name="connsiteY12" fmla="*/ 434933 h 1930262"/>
              <a:gd name="connsiteX13" fmla="*/ 18076 w 2838361"/>
              <a:gd name="connsiteY13" fmla="*/ 894481 h 1930262"/>
              <a:gd name="connsiteX14" fmla="*/ 6180 w 2838361"/>
              <a:gd name="connsiteY14" fmla="*/ 1396270 h 1930262"/>
              <a:gd name="connsiteX15" fmla="*/ 9822 w 2838361"/>
              <a:gd name="connsiteY15" fmla="*/ 1654812 h 1930262"/>
              <a:gd name="connsiteX16" fmla="*/ 245786 w 2838361"/>
              <a:gd name="connsiteY16" fmla="*/ 1855091 h 1930262"/>
              <a:gd name="connsiteX17" fmla="*/ 514524 w 2838361"/>
              <a:gd name="connsiteY17" fmla="*/ 1905828 h 1930262"/>
              <a:gd name="connsiteX18" fmla="*/ 775979 w 2838361"/>
              <a:gd name="connsiteY18" fmla="*/ 1926463 h 1930262"/>
              <a:gd name="connsiteX19" fmla="*/ 2228910 w 2838361"/>
              <a:gd name="connsiteY19" fmla="*/ 1916510 h 1930262"/>
              <a:gd name="connsiteX20" fmla="*/ 2395445 w 2838361"/>
              <a:gd name="connsiteY20" fmla="*/ 1922336 h 1930262"/>
              <a:gd name="connsiteX21" fmla="*/ 2450309 w 2838361"/>
              <a:gd name="connsiteY21" fmla="*/ 1929862 h 1930262"/>
              <a:gd name="connsiteX22" fmla="*/ 2793818 w 2838361"/>
              <a:gd name="connsiteY22" fmla="*/ 1623981 h 1930262"/>
              <a:gd name="connsiteX23" fmla="*/ 2838243 w 2838361"/>
              <a:gd name="connsiteY23" fmla="*/ 1165646 h 19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8361" h="1930262">
                <a:moveTo>
                  <a:pt x="2838243" y="1165646"/>
                </a:moveTo>
                <a:cubicBezTo>
                  <a:pt x="2839700" y="1017319"/>
                  <a:pt x="2812025" y="870933"/>
                  <a:pt x="2811297" y="722606"/>
                </a:cubicBezTo>
                <a:cubicBezTo>
                  <a:pt x="2811297" y="596855"/>
                  <a:pt x="2844070" y="469405"/>
                  <a:pt x="2835573" y="344382"/>
                </a:cubicBezTo>
                <a:cubicBezTo>
                  <a:pt x="2833655" y="263105"/>
                  <a:pt x="2804402" y="184863"/>
                  <a:pt x="2752548" y="122255"/>
                </a:cubicBezTo>
                <a:cubicBezTo>
                  <a:pt x="2687488" y="49426"/>
                  <a:pt x="2602278" y="27335"/>
                  <a:pt x="2511243" y="19567"/>
                </a:cubicBezTo>
                <a:cubicBezTo>
                  <a:pt x="2367479" y="11385"/>
                  <a:pt x="2223303" y="14881"/>
                  <a:pt x="2080097" y="30005"/>
                </a:cubicBezTo>
                <a:cubicBezTo>
                  <a:pt x="1936867" y="41172"/>
                  <a:pt x="664066" y="11798"/>
                  <a:pt x="606288" y="5729"/>
                </a:cubicBezTo>
                <a:cubicBezTo>
                  <a:pt x="596694" y="3884"/>
                  <a:pt x="586918" y="3156"/>
                  <a:pt x="577157" y="3544"/>
                </a:cubicBezTo>
                <a:cubicBezTo>
                  <a:pt x="480817" y="-4564"/>
                  <a:pt x="383816" y="922"/>
                  <a:pt x="288998" y="19809"/>
                </a:cubicBezTo>
                <a:cubicBezTo>
                  <a:pt x="248826" y="22261"/>
                  <a:pt x="209880" y="34593"/>
                  <a:pt x="175628" y="55738"/>
                </a:cubicBezTo>
                <a:lnTo>
                  <a:pt x="170045" y="59137"/>
                </a:lnTo>
                <a:lnTo>
                  <a:pt x="170045" y="59137"/>
                </a:lnTo>
                <a:cubicBezTo>
                  <a:pt x="56432" y="130023"/>
                  <a:pt x="2053" y="292188"/>
                  <a:pt x="29243" y="434933"/>
                </a:cubicBezTo>
                <a:cubicBezTo>
                  <a:pt x="22202" y="587873"/>
                  <a:pt x="21960" y="741541"/>
                  <a:pt x="18076" y="894481"/>
                </a:cubicBezTo>
                <a:cubicBezTo>
                  <a:pt x="14191" y="1061817"/>
                  <a:pt x="10227" y="1229080"/>
                  <a:pt x="6180" y="1396270"/>
                </a:cubicBezTo>
                <a:cubicBezTo>
                  <a:pt x="3995" y="1479538"/>
                  <a:pt x="-8628" y="1572759"/>
                  <a:pt x="9822" y="1654812"/>
                </a:cubicBezTo>
                <a:cubicBezTo>
                  <a:pt x="34098" y="1767211"/>
                  <a:pt x="131203" y="1863588"/>
                  <a:pt x="245786" y="1855091"/>
                </a:cubicBezTo>
                <a:cubicBezTo>
                  <a:pt x="250884" y="1855091"/>
                  <a:pt x="430286" y="1893933"/>
                  <a:pt x="514524" y="1905828"/>
                </a:cubicBezTo>
                <a:cubicBezTo>
                  <a:pt x="601185" y="1917918"/>
                  <a:pt x="688495" y="1924812"/>
                  <a:pt x="775979" y="1926463"/>
                </a:cubicBezTo>
                <a:cubicBezTo>
                  <a:pt x="956594" y="1930105"/>
                  <a:pt x="2114327" y="1909227"/>
                  <a:pt x="2228910" y="1916510"/>
                </a:cubicBezTo>
                <a:cubicBezTo>
                  <a:pt x="2284139" y="1923453"/>
                  <a:pt x="2339877" y="1925395"/>
                  <a:pt x="2395445" y="1922336"/>
                </a:cubicBezTo>
                <a:cubicBezTo>
                  <a:pt x="2413021" y="1928551"/>
                  <a:pt x="2431690" y="1931124"/>
                  <a:pt x="2450309" y="1929862"/>
                </a:cubicBezTo>
                <a:cubicBezTo>
                  <a:pt x="2620243" y="1918209"/>
                  <a:pt x="2747936" y="1797071"/>
                  <a:pt x="2793818" y="1623981"/>
                </a:cubicBezTo>
                <a:cubicBezTo>
                  <a:pt x="2829746" y="1482694"/>
                  <a:pt x="2836787" y="1313732"/>
                  <a:pt x="2838243" y="1165646"/>
                </a:cubicBezTo>
                <a:close/>
              </a:path>
            </a:pathLst>
          </a:custGeom>
          <a:solidFill>
            <a:schemeClr val="bg1"/>
          </a:solidFill>
          <a:ln w="24263" cap="flat">
            <a:solidFill>
              <a:srgbClr val="FFC000"/>
            </a:solidFill>
            <a:prstDash val="solid"/>
            <a:miter/>
          </a:ln>
        </p:spPr>
        <p:txBody>
          <a:bodyPr rtlCol="0" anchor="ctr"/>
          <a:lstStyle/>
          <a:p>
            <a:endParaRPr lang="en-US" sz="1500"/>
          </a:p>
        </p:txBody>
      </p:sp>
      <p:sp>
        <p:nvSpPr>
          <p:cNvPr id="88" name="Graphic 3">
            <a:extLst>
              <a:ext uri="{FF2B5EF4-FFF2-40B4-BE49-F238E27FC236}">
                <a16:creationId xmlns:a16="http://schemas.microsoft.com/office/drawing/2014/main" id="{C7208686-3D57-4306-9530-B2B1651D50DD}"/>
              </a:ext>
            </a:extLst>
          </p:cNvPr>
          <p:cNvSpPr/>
          <p:nvPr/>
        </p:nvSpPr>
        <p:spPr>
          <a:xfrm>
            <a:off x="5704971" y="3995663"/>
            <a:ext cx="4610390" cy="1378195"/>
          </a:xfrm>
          <a:custGeom>
            <a:avLst/>
            <a:gdLst>
              <a:gd name="connsiteX0" fmla="*/ 2838243 w 2838361"/>
              <a:gd name="connsiteY0" fmla="*/ 1165646 h 1930262"/>
              <a:gd name="connsiteX1" fmla="*/ 2811297 w 2838361"/>
              <a:gd name="connsiteY1" fmla="*/ 722606 h 1930262"/>
              <a:gd name="connsiteX2" fmla="*/ 2835573 w 2838361"/>
              <a:gd name="connsiteY2" fmla="*/ 344382 h 1930262"/>
              <a:gd name="connsiteX3" fmla="*/ 2752548 w 2838361"/>
              <a:gd name="connsiteY3" fmla="*/ 122255 h 1930262"/>
              <a:gd name="connsiteX4" fmla="*/ 2511243 w 2838361"/>
              <a:gd name="connsiteY4" fmla="*/ 19567 h 1930262"/>
              <a:gd name="connsiteX5" fmla="*/ 2080097 w 2838361"/>
              <a:gd name="connsiteY5" fmla="*/ 30005 h 1930262"/>
              <a:gd name="connsiteX6" fmla="*/ 606288 w 2838361"/>
              <a:gd name="connsiteY6" fmla="*/ 5729 h 1930262"/>
              <a:gd name="connsiteX7" fmla="*/ 577157 w 2838361"/>
              <a:gd name="connsiteY7" fmla="*/ 3544 h 1930262"/>
              <a:gd name="connsiteX8" fmla="*/ 288998 w 2838361"/>
              <a:gd name="connsiteY8" fmla="*/ 19809 h 1930262"/>
              <a:gd name="connsiteX9" fmla="*/ 175628 w 2838361"/>
              <a:gd name="connsiteY9" fmla="*/ 55738 h 1930262"/>
              <a:gd name="connsiteX10" fmla="*/ 170045 w 2838361"/>
              <a:gd name="connsiteY10" fmla="*/ 59137 h 1930262"/>
              <a:gd name="connsiteX11" fmla="*/ 170045 w 2838361"/>
              <a:gd name="connsiteY11" fmla="*/ 59137 h 1930262"/>
              <a:gd name="connsiteX12" fmla="*/ 29243 w 2838361"/>
              <a:gd name="connsiteY12" fmla="*/ 434933 h 1930262"/>
              <a:gd name="connsiteX13" fmla="*/ 18076 w 2838361"/>
              <a:gd name="connsiteY13" fmla="*/ 894481 h 1930262"/>
              <a:gd name="connsiteX14" fmla="*/ 6180 w 2838361"/>
              <a:gd name="connsiteY14" fmla="*/ 1396270 h 1930262"/>
              <a:gd name="connsiteX15" fmla="*/ 9822 w 2838361"/>
              <a:gd name="connsiteY15" fmla="*/ 1654812 h 1930262"/>
              <a:gd name="connsiteX16" fmla="*/ 245786 w 2838361"/>
              <a:gd name="connsiteY16" fmla="*/ 1855091 h 1930262"/>
              <a:gd name="connsiteX17" fmla="*/ 514524 w 2838361"/>
              <a:gd name="connsiteY17" fmla="*/ 1905828 h 1930262"/>
              <a:gd name="connsiteX18" fmla="*/ 775979 w 2838361"/>
              <a:gd name="connsiteY18" fmla="*/ 1926463 h 1930262"/>
              <a:gd name="connsiteX19" fmla="*/ 2228910 w 2838361"/>
              <a:gd name="connsiteY19" fmla="*/ 1916510 h 1930262"/>
              <a:gd name="connsiteX20" fmla="*/ 2395445 w 2838361"/>
              <a:gd name="connsiteY20" fmla="*/ 1922336 h 1930262"/>
              <a:gd name="connsiteX21" fmla="*/ 2450309 w 2838361"/>
              <a:gd name="connsiteY21" fmla="*/ 1929862 h 1930262"/>
              <a:gd name="connsiteX22" fmla="*/ 2793818 w 2838361"/>
              <a:gd name="connsiteY22" fmla="*/ 1623981 h 1930262"/>
              <a:gd name="connsiteX23" fmla="*/ 2838243 w 2838361"/>
              <a:gd name="connsiteY23" fmla="*/ 1165646 h 19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8361" h="1930262">
                <a:moveTo>
                  <a:pt x="2838243" y="1165646"/>
                </a:moveTo>
                <a:cubicBezTo>
                  <a:pt x="2839700" y="1017319"/>
                  <a:pt x="2812025" y="870933"/>
                  <a:pt x="2811297" y="722606"/>
                </a:cubicBezTo>
                <a:cubicBezTo>
                  <a:pt x="2811297" y="596855"/>
                  <a:pt x="2844070" y="469405"/>
                  <a:pt x="2835573" y="344382"/>
                </a:cubicBezTo>
                <a:cubicBezTo>
                  <a:pt x="2833655" y="263105"/>
                  <a:pt x="2804402" y="184863"/>
                  <a:pt x="2752548" y="122255"/>
                </a:cubicBezTo>
                <a:cubicBezTo>
                  <a:pt x="2687488" y="49426"/>
                  <a:pt x="2602278" y="27335"/>
                  <a:pt x="2511243" y="19567"/>
                </a:cubicBezTo>
                <a:cubicBezTo>
                  <a:pt x="2367479" y="11385"/>
                  <a:pt x="2223303" y="14881"/>
                  <a:pt x="2080097" y="30005"/>
                </a:cubicBezTo>
                <a:cubicBezTo>
                  <a:pt x="1936867" y="41172"/>
                  <a:pt x="664066" y="11798"/>
                  <a:pt x="606288" y="5729"/>
                </a:cubicBezTo>
                <a:cubicBezTo>
                  <a:pt x="596694" y="3884"/>
                  <a:pt x="586918" y="3156"/>
                  <a:pt x="577157" y="3544"/>
                </a:cubicBezTo>
                <a:cubicBezTo>
                  <a:pt x="480817" y="-4564"/>
                  <a:pt x="383816" y="922"/>
                  <a:pt x="288998" y="19809"/>
                </a:cubicBezTo>
                <a:cubicBezTo>
                  <a:pt x="248826" y="22261"/>
                  <a:pt x="209880" y="34593"/>
                  <a:pt x="175628" y="55738"/>
                </a:cubicBezTo>
                <a:lnTo>
                  <a:pt x="170045" y="59137"/>
                </a:lnTo>
                <a:lnTo>
                  <a:pt x="170045" y="59137"/>
                </a:lnTo>
                <a:cubicBezTo>
                  <a:pt x="56432" y="130023"/>
                  <a:pt x="2053" y="292188"/>
                  <a:pt x="29243" y="434933"/>
                </a:cubicBezTo>
                <a:cubicBezTo>
                  <a:pt x="22202" y="587873"/>
                  <a:pt x="21960" y="741541"/>
                  <a:pt x="18076" y="894481"/>
                </a:cubicBezTo>
                <a:cubicBezTo>
                  <a:pt x="14191" y="1061817"/>
                  <a:pt x="10227" y="1229080"/>
                  <a:pt x="6180" y="1396270"/>
                </a:cubicBezTo>
                <a:cubicBezTo>
                  <a:pt x="3995" y="1479538"/>
                  <a:pt x="-8628" y="1572759"/>
                  <a:pt x="9822" y="1654812"/>
                </a:cubicBezTo>
                <a:cubicBezTo>
                  <a:pt x="34098" y="1767211"/>
                  <a:pt x="131203" y="1863588"/>
                  <a:pt x="245786" y="1855091"/>
                </a:cubicBezTo>
                <a:cubicBezTo>
                  <a:pt x="250884" y="1855091"/>
                  <a:pt x="430286" y="1893933"/>
                  <a:pt x="514524" y="1905828"/>
                </a:cubicBezTo>
                <a:cubicBezTo>
                  <a:pt x="601185" y="1917918"/>
                  <a:pt x="688495" y="1924812"/>
                  <a:pt x="775979" y="1926463"/>
                </a:cubicBezTo>
                <a:cubicBezTo>
                  <a:pt x="956594" y="1930105"/>
                  <a:pt x="2114327" y="1909227"/>
                  <a:pt x="2228910" y="1916510"/>
                </a:cubicBezTo>
                <a:cubicBezTo>
                  <a:pt x="2284139" y="1923453"/>
                  <a:pt x="2339877" y="1925395"/>
                  <a:pt x="2395445" y="1922336"/>
                </a:cubicBezTo>
                <a:cubicBezTo>
                  <a:pt x="2413021" y="1928551"/>
                  <a:pt x="2431690" y="1931124"/>
                  <a:pt x="2450309" y="1929862"/>
                </a:cubicBezTo>
                <a:cubicBezTo>
                  <a:pt x="2620243" y="1918209"/>
                  <a:pt x="2747936" y="1797071"/>
                  <a:pt x="2793818" y="1623981"/>
                </a:cubicBezTo>
                <a:cubicBezTo>
                  <a:pt x="2829746" y="1482694"/>
                  <a:pt x="2836787" y="1313732"/>
                  <a:pt x="2838243" y="1165646"/>
                </a:cubicBezTo>
                <a:close/>
              </a:path>
            </a:pathLst>
          </a:custGeom>
          <a:solidFill>
            <a:schemeClr val="bg1"/>
          </a:solidFill>
          <a:ln w="24263" cap="flat">
            <a:solidFill>
              <a:srgbClr val="FFC000"/>
            </a:solidFill>
            <a:prstDash val="solid"/>
            <a:miter/>
          </a:ln>
        </p:spPr>
        <p:txBody>
          <a:bodyPr rtlCol="0" anchor="ctr"/>
          <a:lstStyle/>
          <a:p>
            <a:endParaRPr lang="en-US" sz="1500"/>
          </a:p>
        </p:txBody>
      </p:sp>
      <p:pic>
        <p:nvPicPr>
          <p:cNvPr id="89" name="Graphic 88">
            <a:extLst>
              <a:ext uri="{FF2B5EF4-FFF2-40B4-BE49-F238E27FC236}">
                <a16:creationId xmlns:a16="http://schemas.microsoft.com/office/drawing/2014/main" id="{A87FC9E5-D695-44D7-8F6D-CA8890FF07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4214" y="2194980"/>
            <a:ext cx="4317769" cy="985003"/>
          </a:xfrm>
          <a:prstGeom prst="rect">
            <a:avLst/>
          </a:prstGeom>
        </p:spPr>
      </p:pic>
      <p:sp>
        <p:nvSpPr>
          <p:cNvPr id="90" name="Oval 89">
            <a:extLst>
              <a:ext uri="{FF2B5EF4-FFF2-40B4-BE49-F238E27FC236}">
                <a16:creationId xmlns:a16="http://schemas.microsoft.com/office/drawing/2014/main" id="{96480D3E-A816-4770-B21F-61C52DEA58CA}"/>
              </a:ext>
            </a:extLst>
          </p:cNvPr>
          <p:cNvSpPr/>
          <p:nvPr/>
        </p:nvSpPr>
        <p:spPr>
          <a:xfrm>
            <a:off x="827831" y="4388888"/>
            <a:ext cx="551238" cy="551238"/>
          </a:xfrm>
          <a:prstGeom prst="ellipse">
            <a:avLst/>
          </a:prstGeom>
          <a:solidFill>
            <a:srgbClr val="FFC000"/>
          </a:solidFill>
          <a:ln w="24263" cap="flat">
            <a:solidFill>
              <a:schemeClr val="tx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1" name="Oval 90">
            <a:extLst>
              <a:ext uri="{FF2B5EF4-FFF2-40B4-BE49-F238E27FC236}">
                <a16:creationId xmlns:a16="http://schemas.microsoft.com/office/drawing/2014/main" id="{15AC0333-44A8-45E1-888D-838994BDED58}"/>
              </a:ext>
            </a:extLst>
          </p:cNvPr>
          <p:cNvSpPr/>
          <p:nvPr/>
        </p:nvSpPr>
        <p:spPr>
          <a:xfrm>
            <a:off x="891590" y="2483212"/>
            <a:ext cx="551238" cy="551238"/>
          </a:xfrm>
          <a:prstGeom prst="ellipse">
            <a:avLst/>
          </a:prstGeom>
          <a:solidFill>
            <a:schemeClr val="bg1"/>
          </a:solidFill>
          <a:ln w="24263" cap="flat">
            <a:solidFill>
              <a:srgbClr val="02665E"/>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2" name="Oval 91">
            <a:extLst>
              <a:ext uri="{FF2B5EF4-FFF2-40B4-BE49-F238E27FC236}">
                <a16:creationId xmlns:a16="http://schemas.microsoft.com/office/drawing/2014/main" id="{8A06DA43-2463-4123-A2FC-87C13534994F}"/>
              </a:ext>
            </a:extLst>
          </p:cNvPr>
          <p:cNvSpPr/>
          <p:nvPr/>
        </p:nvSpPr>
        <p:spPr>
          <a:xfrm>
            <a:off x="6213972" y="2423743"/>
            <a:ext cx="551238" cy="551238"/>
          </a:xfrm>
          <a:prstGeom prst="ellipse">
            <a:avLst/>
          </a:prstGeom>
          <a:solidFill>
            <a:srgbClr val="FFC000"/>
          </a:solidFill>
          <a:ln w="24263" cap="flat">
            <a:solidFill>
              <a:schemeClr val="tx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3" name="Oval 92">
            <a:extLst>
              <a:ext uri="{FF2B5EF4-FFF2-40B4-BE49-F238E27FC236}">
                <a16:creationId xmlns:a16="http://schemas.microsoft.com/office/drawing/2014/main" id="{F680DCA9-845E-4B5D-817B-0FE4D9F4C57A}"/>
              </a:ext>
            </a:extLst>
          </p:cNvPr>
          <p:cNvSpPr/>
          <p:nvPr/>
        </p:nvSpPr>
        <p:spPr>
          <a:xfrm>
            <a:off x="5938353" y="4220554"/>
            <a:ext cx="551238" cy="551238"/>
          </a:xfrm>
          <a:prstGeom prst="ellipse">
            <a:avLst/>
          </a:prstGeom>
          <a:solidFill>
            <a:srgbClr val="FFC000"/>
          </a:solidFill>
          <a:ln w="24263" cap="flat">
            <a:solidFill>
              <a:schemeClr val="tx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94" name="Group 93">
            <a:extLst>
              <a:ext uri="{FF2B5EF4-FFF2-40B4-BE49-F238E27FC236}">
                <a16:creationId xmlns:a16="http://schemas.microsoft.com/office/drawing/2014/main" id="{EDC569A8-0ED7-4856-A452-DE3C58E16EE3}"/>
              </a:ext>
            </a:extLst>
          </p:cNvPr>
          <p:cNvGrpSpPr/>
          <p:nvPr/>
        </p:nvGrpSpPr>
        <p:grpSpPr>
          <a:xfrm>
            <a:off x="852417" y="2513736"/>
            <a:ext cx="758501" cy="490189"/>
            <a:chOff x="304495" y="624348"/>
            <a:chExt cx="1369514" cy="885063"/>
          </a:xfrm>
        </p:grpSpPr>
        <p:sp>
          <p:nvSpPr>
            <p:cNvPr id="95" name="Freeform: Shape 94">
              <a:extLst>
                <a:ext uri="{FF2B5EF4-FFF2-40B4-BE49-F238E27FC236}">
                  <a16:creationId xmlns:a16="http://schemas.microsoft.com/office/drawing/2014/main" id="{84C290CB-1BC4-47FC-97B9-5AC583BE66EC}"/>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sz="1500"/>
            </a:p>
          </p:txBody>
        </p:sp>
        <p:sp>
          <p:nvSpPr>
            <p:cNvPr id="96" name="Freeform: Shape 95">
              <a:extLst>
                <a:ext uri="{FF2B5EF4-FFF2-40B4-BE49-F238E27FC236}">
                  <a16:creationId xmlns:a16="http://schemas.microsoft.com/office/drawing/2014/main" id="{A97891EC-BD3C-4C43-B06C-C0CAD3D0C904}"/>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sz="1500"/>
            </a:p>
          </p:txBody>
        </p:sp>
        <p:sp>
          <p:nvSpPr>
            <p:cNvPr id="97" name="Freeform: Shape 96">
              <a:extLst>
                <a:ext uri="{FF2B5EF4-FFF2-40B4-BE49-F238E27FC236}">
                  <a16:creationId xmlns:a16="http://schemas.microsoft.com/office/drawing/2014/main" id="{C793EBD4-4951-4C6D-AAF6-D019A53D9FE8}"/>
                </a:ext>
              </a:extLst>
            </p:cNvPr>
            <p:cNvSpPr/>
            <p:nvPr/>
          </p:nvSpPr>
          <p:spPr>
            <a:xfrm>
              <a:off x="304495" y="624348"/>
              <a:ext cx="1247416" cy="836775"/>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sz="1500"/>
            </a:p>
          </p:txBody>
        </p:sp>
        <p:sp>
          <p:nvSpPr>
            <p:cNvPr id="98" name="Freeform: Shape 97">
              <a:extLst>
                <a:ext uri="{FF2B5EF4-FFF2-40B4-BE49-F238E27FC236}">
                  <a16:creationId xmlns:a16="http://schemas.microsoft.com/office/drawing/2014/main" id="{B6621533-D039-4DEE-8CF3-0BD0D5ED5CFE}"/>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sz="1500"/>
            </a:p>
          </p:txBody>
        </p:sp>
        <p:sp>
          <p:nvSpPr>
            <p:cNvPr id="99" name="Freeform: Shape 98">
              <a:extLst>
                <a:ext uri="{FF2B5EF4-FFF2-40B4-BE49-F238E27FC236}">
                  <a16:creationId xmlns:a16="http://schemas.microsoft.com/office/drawing/2014/main" id="{D7AA4EE6-A230-4F9B-88D4-8CC6CD1E1FB3}"/>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sz="1500"/>
            </a:p>
          </p:txBody>
        </p:sp>
        <p:sp>
          <p:nvSpPr>
            <p:cNvPr id="100" name="Freeform: Shape 99">
              <a:extLst>
                <a:ext uri="{FF2B5EF4-FFF2-40B4-BE49-F238E27FC236}">
                  <a16:creationId xmlns:a16="http://schemas.microsoft.com/office/drawing/2014/main" id="{90FC6C03-6194-4097-9DEC-20C67F4E7CEB}"/>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500"/>
            </a:p>
          </p:txBody>
        </p:sp>
        <p:sp>
          <p:nvSpPr>
            <p:cNvPr id="101" name="Freeform: Shape 100">
              <a:extLst>
                <a:ext uri="{FF2B5EF4-FFF2-40B4-BE49-F238E27FC236}">
                  <a16:creationId xmlns:a16="http://schemas.microsoft.com/office/drawing/2014/main" id="{235E3FA6-2BAE-4860-B173-E9AF34BCA89B}"/>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sz="1500"/>
            </a:p>
          </p:txBody>
        </p:sp>
        <p:sp>
          <p:nvSpPr>
            <p:cNvPr id="102" name="Freeform: Shape 101">
              <a:extLst>
                <a:ext uri="{FF2B5EF4-FFF2-40B4-BE49-F238E27FC236}">
                  <a16:creationId xmlns:a16="http://schemas.microsoft.com/office/drawing/2014/main" id="{34CB5FD0-3794-4CA1-B7A4-FA813CDE9D60}"/>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500"/>
            </a:p>
          </p:txBody>
        </p:sp>
        <p:sp>
          <p:nvSpPr>
            <p:cNvPr id="103" name="Freeform: Shape 102">
              <a:extLst>
                <a:ext uri="{FF2B5EF4-FFF2-40B4-BE49-F238E27FC236}">
                  <a16:creationId xmlns:a16="http://schemas.microsoft.com/office/drawing/2014/main" id="{3F88E191-4D21-4141-8395-8A37D3D16E9D}"/>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500"/>
            </a:p>
          </p:txBody>
        </p:sp>
        <p:sp>
          <p:nvSpPr>
            <p:cNvPr id="104" name="Freeform: Shape 103">
              <a:extLst>
                <a:ext uri="{FF2B5EF4-FFF2-40B4-BE49-F238E27FC236}">
                  <a16:creationId xmlns:a16="http://schemas.microsoft.com/office/drawing/2014/main" id="{7476370A-291B-4F86-9938-C78ABC64B699}"/>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sz="1500"/>
            </a:p>
          </p:txBody>
        </p:sp>
        <p:sp>
          <p:nvSpPr>
            <p:cNvPr id="105" name="Freeform: Shape 104">
              <a:extLst>
                <a:ext uri="{FF2B5EF4-FFF2-40B4-BE49-F238E27FC236}">
                  <a16:creationId xmlns:a16="http://schemas.microsoft.com/office/drawing/2014/main" id="{B61D9881-E26F-4765-A7A6-8F44F1515B47}"/>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sz="1500"/>
            </a:p>
          </p:txBody>
        </p:sp>
        <p:sp>
          <p:nvSpPr>
            <p:cNvPr id="106" name="Freeform: Shape 105">
              <a:extLst>
                <a:ext uri="{FF2B5EF4-FFF2-40B4-BE49-F238E27FC236}">
                  <a16:creationId xmlns:a16="http://schemas.microsoft.com/office/drawing/2014/main" id="{10CE2CF5-D7F0-4A4B-9E15-451BFA23E974}"/>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sz="1500"/>
            </a:p>
          </p:txBody>
        </p:sp>
        <p:sp>
          <p:nvSpPr>
            <p:cNvPr id="107" name="Freeform: Shape 106">
              <a:extLst>
                <a:ext uri="{FF2B5EF4-FFF2-40B4-BE49-F238E27FC236}">
                  <a16:creationId xmlns:a16="http://schemas.microsoft.com/office/drawing/2014/main" id="{98384126-2C7C-466A-B82F-0F9485C6E063}"/>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500"/>
            </a:p>
          </p:txBody>
        </p:sp>
        <p:sp>
          <p:nvSpPr>
            <p:cNvPr id="108" name="Freeform: Shape 107">
              <a:extLst>
                <a:ext uri="{FF2B5EF4-FFF2-40B4-BE49-F238E27FC236}">
                  <a16:creationId xmlns:a16="http://schemas.microsoft.com/office/drawing/2014/main" id="{6783E3EF-4EA7-44A6-9552-919B8E2D3D3C}"/>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500"/>
            </a:p>
          </p:txBody>
        </p:sp>
        <p:sp>
          <p:nvSpPr>
            <p:cNvPr id="109" name="Freeform: Shape 108">
              <a:extLst>
                <a:ext uri="{FF2B5EF4-FFF2-40B4-BE49-F238E27FC236}">
                  <a16:creationId xmlns:a16="http://schemas.microsoft.com/office/drawing/2014/main" id="{9C203B1C-813B-4F3A-92AA-C20A6BB0DD5A}"/>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500"/>
            </a:p>
          </p:txBody>
        </p:sp>
        <p:sp>
          <p:nvSpPr>
            <p:cNvPr id="110" name="Freeform: Shape 109">
              <a:extLst>
                <a:ext uri="{FF2B5EF4-FFF2-40B4-BE49-F238E27FC236}">
                  <a16:creationId xmlns:a16="http://schemas.microsoft.com/office/drawing/2014/main" id="{49358F34-FE3B-4A60-AD37-A2DCCD369E10}"/>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sz="1500"/>
            </a:p>
          </p:txBody>
        </p:sp>
        <p:sp>
          <p:nvSpPr>
            <p:cNvPr id="111" name="Freeform: Shape 110">
              <a:extLst>
                <a:ext uri="{FF2B5EF4-FFF2-40B4-BE49-F238E27FC236}">
                  <a16:creationId xmlns:a16="http://schemas.microsoft.com/office/drawing/2014/main" id="{EF035BB4-617F-4549-B8D0-0AAA05DD8CD1}"/>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sz="1500"/>
            </a:p>
          </p:txBody>
        </p:sp>
        <p:sp>
          <p:nvSpPr>
            <p:cNvPr id="112" name="Freeform: Shape 111">
              <a:extLst>
                <a:ext uri="{FF2B5EF4-FFF2-40B4-BE49-F238E27FC236}">
                  <a16:creationId xmlns:a16="http://schemas.microsoft.com/office/drawing/2014/main" id="{E9556702-4283-4343-9284-EC064D81B9DA}"/>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sz="1500"/>
            </a:p>
          </p:txBody>
        </p:sp>
      </p:grpSp>
      <p:grpSp>
        <p:nvGrpSpPr>
          <p:cNvPr id="113" name="Group 112">
            <a:extLst>
              <a:ext uri="{FF2B5EF4-FFF2-40B4-BE49-F238E27FC236}">
                <a16:creationId xmlns:a16="http://schemas.microsoft.com/office/drawing/2014/main" id="{56688C42-A0BC-4ABF-B8AF-6523063C7A55}"/>
              </a:ext>
            </a:extLst>
          </p:cNvPr>
          <p:cNvGrpSpPr/>
          <p:nvPr/>
        </p:nvGrpSpPr>
        <p:grpSpPr>
          <a:xfrm>
            <a:off x="6093188" y="2491575"/>
            <a:ext cx="700185" cy="351586"/>
            <a:chOff x="754890" y="157532"/>
            <a:chExt cx="818669" cy="411081"/>
          </a:xfrm>
        </p:grpSpPr>
        <p:sp>
          <p:nvSpPr>
            <p:cNvPr id="114" name="Freeform: Shape 113">
              <a:extLst>
                <a:ext uri="{FF2B5EF4-FFF2-40B4-BE49-F238E27FC236}">
                  <a16:creationId xmlns:a16="http://schemas.microsoft.com/office/drawing/2014/main" id="{1EB63B67-554F-43E4-B237-CD54291371B8}"/>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sz="1500"/>
            </a:p>
          </p:txBody>
        </p:sp>
        <p:sp>
          <p:nvSpPr>
            <p:cNvPr id="115" name="Freeform: Shape 114">
              <a:extLst>
                <a:ext uri="{FF2B5EF4-FFF2-40B4-BE49-F238E27FC236}">
                  <a16:creationId xmlns:a16="http://schemas.microsoft.com/office/drawing/2014/main" id="{E4AC88D2-321A-41FD-B979-41C3F0FB05D9}"/>
                </a:ext>
              </a:extLst>
            </p:cNvPr>
            <p:cNvSpPr/>
            <p:nvPr/>
          </p:nvSpPr>
          <p:spPr>
            <a:xfrm>
              <a:off x="1399705" y="322092"/>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sz="1500"/>
            </a:p>
          </p:txBody>
        </p:sp>
        <p:sp>
          <p:nvSpPr>
            <p:cNvPr id="116" name="Freeform: Shape 115">
              <a:extLst>
                <a:ext uri="{FF2B5EF4-FFF2-40B4-BE49-F238E27FC236}">
                  <a16:creationId xmlns:a16="http://schemas.microsoft.com/office/drawing/2014/main" id="{14EC2C46-D283-44A0-A767-6EE3747D6E29}"/>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sz="1500"/>
            </a:p>
          </p:txBody>
        </p:sp>
        <p:sp>
          <p:nvSpPr>
            <p:cNvPr id="117" name="Freeform: Shape 116">
              <a:extLst>
                <a:ext uri="{FF2B5EF4-FFF2-40B4-BE49-F238E27FC236}">
                  <a16:creationId xmlns:a16="http://schemas.microsoft.com/office/drawing/2014/main" id="{1AAEC096-E920-4F44-BCCE-7568A6018523}"/>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sz="1500"/>
            </a:p>
          </p:txBody>
        </p:sp>
        <p:sp>
          <p:nvSpPr>
            <p:cNvPr id="118" name="Freeform: Shape 117">
              <a:extLst>
                <a:ext uri="{FF2B5EF4-FFF2-40B4-BE49-F238E27FC236}">
                  <a16:creationId xmlns:a16="http://schemas.microsoft.com/office/drawing/2014/main" id="{75E31EE5-CCE0-4357-9A01-5B45D03DCC12}"/>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sz="1500"/>
            </a:p>
          </p:txBody>
        </p:sp>
        <p:sp>
          <p:nvSpPr>
            <p:cNvPr id="119" name="Freeform: Shape 118">
              <a:extLst>
                <a:ext uri="{FF2B5EF4-FFF2-40B4-BE49-F238E27FC236}">
                  <a16:creationId xmlns:a16="http://schemas.microsoft.com/office/drawing/2014/main" id="{786ACC3A-ECC0-4B90-AA25-F2899E60C613}"/>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sz="1500"/>
            </a:p>
          </p:txBody>
        </p:sp>
        <p:sp>
          <p:nvSpPr>
            <p:cNvPr id="120" name="Freeform: Shape 119">
              <a:extLst>
                <a:ext uri="{FF2B5EF4-FFF2-40B4-BE49-F238E27FC236}">
                  <a16:creationId xmlns:a16="http://schemas.microsoft.com/office/drawing/2014/main" id="{21CEF9D7-1970-4888-ABC4-EDBE049935CA}"/>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sz="1500"/>
            </a:p>
          </p:txBody>
        </p:sp>
        <p:sp>
          <p:nvSpPr>
            <p:cNvPr id="121" name="Freeform: Shape 120">
              <a:extLst>
                <a:ext uri="{FF2B5EF4-FFF2-40B4-BE49-F238E27FC236}">
                  <a16:creationId xmlns:a16="http://schemas.microsoft.com/office/drawing/2014/main" id="{482EED83-29B8-4474-AA09-A9B120A1DB17}"/>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sz="1500"/>
            </a:p>
          </p:txBody>
        </p:sp>
        <p:sp>
          <p:nvSpPr>
            <p:cNvPr id="122" name="Freeform: Shape 121">
              <a:extLst>
                <a:ext uri="{FF2B5EF4-FFF2-40B4-BE49-F238E27FC236}">
                  <a16:creationId xmlns:a16="http://schemas.microsoft.com/office/drawing/2014/main" id="{A6D9CCFC-16DB-430F-BDB5-828A527ADFCB}"/>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sz="1500"/>
            </a:p>
          </p:txBody>
        </p:sp>
        <p:sp>
          <p:nvSpPr>
            <p:cNvPr id="123" name="Freeform: Shape 122">
              <a:extLst>
                <a:ext uri="{FF2B5EF4-FFF2-40B4-BE49-F238E27FC236}">
                  <a16:creationId xmlns:a16="http://schemas.microsoft.com/office/drawing/2014/main" id="{452F2BC9-B80A-44CE-81C6-CD464E7A72E0}"/>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sz="1500"/>
            </a:p>
          </p:txBody>
        </p:sp>
        <p:sp>
          <p:nvSpPr>
            <p:cNvPr id="124" name="Freeform: Shape 123">
              <a:extLst>
                <a:ext uri="{FF2B5EF4-FFF2-40B4-BE49-F238E27FC236}">
                  <a16:creationId xmlns:a16="http://schemas.microsoft.com/office/drawing/2014/main" id="{3FF50410-8BDC-4F1C-80E5-03ABF10FB8A8}"/>
                </a:ext>
              </a:extLst>
            </p:cNvPr>
            <p:cNvSpPr/>
            <p:nvPr/>
          </p:nvSpPr>
          <p:spPr>
            <a:xfrm>
              <a:off x="1054418" y="286248"/>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sz="1500"/>
            </a:p>
          </p:txBody>
        </p:sp>
        <p:sp>
          <p:nvSpPr>
            <p:cNvPr id="125" name="Freeform: Shape 124">
              <a:extLst>
                <a:ext uri="{FF2B5EF4-FFF2-40B4-BE49-F238E27FC236}">
                  <a16:creationId xmlns:a16="http://schemas.microsoft.com/office/drawing/2014/main" id="{050010F5-04C8-48DE-BF0C-E24AD52BA211}"/>
                </a:ext>
              </a:extLst>
            </p:cNvPr>
            <p:cNvSpPr/>
            <p:nvPr/>
          </p:nvSpPr>
          <p:spPr>
            <a:xfrm>
              <a:off x="754890" y="157532"/>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sz="1500"/>
            </a:p>
          </p:txBody>
        </p:sp>
      </p:grpSp>
      <p:grpSp>
        <p:nvGrpSpPr>
          <p:cNvPr id="126" name="Group 125">
            <a:extLst>
              <a:ext uri="{FF2B5EF4-FFF2-40B4-BE49-F238E27FC236}">
                <a16:creationId xmlns:a16="http://schemas.microsoft.com/office/drawing/2014/main" id="{EEB5D66E-513C-4996-BC0E-A65E18536466}"/>
              </a:ext>
            </a:extLst>
          </p:cNvPr>
          <p:cNvGrpSpPr/>
          <p:nvPr/>
        </p:nvGrpSpPr>
        <p:grpSpPr>
          <a:xfrm>
            <a:off x="827831" y="4388888"/>
            <a:ext cx="691711" cy="382904"/>
            <a:chOff x="3736781" y="5995118"/>
            <a:chExt cx="1222642" cy="676808"/>
          </a:xfrm>
        </p:grpSpPr>
        <p:sp>
          <p:nvSpPr>
            <p:cNvPr id="127" name="Freeform: Shape 126">
              <a:extLst>
                <a:ext uri="{FF2B5EF4-FFF2-40B4-BE49-F238E27FC236}">
                  <a16:creationId xmlns:a16="http://schemas.microsoft.com/office/drawing/2014/main" id="{1B4DEC07-6D49-4316-A280-59B9AC8D6D3E}"/>
                </a:ext>
              </a:extLst>
            </p:cNvPr>
            <p:cNvSpPr/>
            <p:nvPr/>
          </p:nvSpPr>
          <p:spPr>
            <a:xfrm>
              <a:off x="3739953" y="6005993"/>
              <a:ext cx="1219470" cy="664111"/>
            </a:xfrm>
            <a:custGeom>
              <a:avLst/>
              <a:gdLst>
                <a:gd name="connsiteX0" fmla="*/ 1117487 w 1219470"/>
                <a:gd name="connsiteY0" fmla="*/ 369 h 664111"/>
                <a:gd name="connsiteX1" fmla="*/ 1045031 w 1219470"/>
                <a:gd name="connsiteY1" fmla="*/ 31538 h 664111"/>
                <a:gd name="connsiteX2" fmla="*/ 1045031 w 1219470"/>
                <a:gd name="connsiteY2" fmla="*/ 31538 h 664111"/>
                <a:gd name="connsiteX3" fmla="*/ 990588 w 1219470"/>
                <a:gd name="connsiteY3" fmla="*/ 5429 h 664111"/>
                <a:gd name="connsiteX4" fmla="*/ 595923 w 1219470"/>
                <a:gd name="connsiteY4" fmla="*/ 167343 h 664111"/>
                <a:gd name="connsiteX5" fmla="*/ 408913 w 1219470"/>
                <a:gd name="connsiteY5" fmla="*/ 241419 h 664111"/>
                <a:gd name="connsiteX6" fmla="*/ 410734 w 1219470"/>
                <a:gd name="connsiteY6" fmla="*/ 243442 h 664111"/>
                <a:gd name="connsiteX7" fmla="*/ 164019 w 1219470"/>
                <a:gd name="connsiteY7" fmla="*/ 344638 h 664111"/>
                <a:gd name="connsiteX8" fmla="*/ 146006 w 1219470"/>
                <a:gd name="connsiteY8" fmla="*/ 428631 h 664111"/>
                <a:gd name="connsiteX9" fmla="*/ 147423 w 1219470"/>
                <a:gd name="connsiteY9" fmla="*/ 432072 h 664111"/>
                <a:gd name="connsiteX10" fmla="*/ 81645 w 1219470"/>
                <a:gd name="connsiteY10" fmla="*/ 459193 h 664111"/>
                <a:gd name="connsiteX11" fmla="*/ 81645 w 1219470"/>
                <a:gd name="connsiteY11" fmla="*/ 459193 h 664111"/>
                <a:gd name="connsiteX12" fmla="*/ 77800 w 1219470"/>
                <a:gd name="connsiteY12" fmla="*/ 459193 h 664111"/>
                <a:gd name="connsiteX13" fmla="*/ 67073 w 1219470"/>
                <a:gd name="connsiteY13" fmla="*/ 503111 h 664111"/>
                <a:gd name="connsiteX14" fmla="*/ 62418 w 1219470"/>
                <a:gd name="connsiteY14" fmla="*/ 506957 h 664111"/>
                <a:gd name="connsiteX15" fmla="*/ 28213 w 1219470"/>
                <a:gd name="connsiteY15" fmla="*/ 534685 h 664111"/>
                <a:gd name="connsiteX16" fmla="*/ 688 w 1219470"/>
                <a:gd name="connsiteY16" fmla="*/ 587103 h 664111"/>
                <a:gd name="connsiteX17" fmla="*/ 108361 w 1219470"/>
                <a:gd name="connsiteY17" fmla="*/ 608760 h 664111"/>
                <a:gd name="connsiteX18" fmla="*/ 148840 w 1219470"/>
                <a:gd name="connsiteY18" fmla="*/ 640333 h 664111"/>
                <a:gd name="connsiteX19" fmla="*/ 148840 w 1219470"/>
                <a:gd name="connsiteY19" fmla="*/ 640333 h 664111"/>
                <a:gd name="connsiteX20" fmla="*/ 152280 w 1219470"/>
                <a:gd name="connsiteY20" fmla="*/ 640333 h 664111"/>
                <a:gd name="connsiteX21" fmla="*/ 155114 w 1219470"/>
                <a:gd name="connsiteY21" fmla="*/ 638714 h 664111"/>
                <a:gd name="connsiteX22" fmla="*/ 221700 w 1219470"/>
                <a:gd name="connsiteY22" fmla="*/ 611593 h 664111"/>
                <a:gd name="connsiteX23" fmla="*/ 223522 w 1219470"/>
                <a:gd name="connsiteY23" fmla="*/ 615844 h 664111"/>
                <a:gd name="connsiteX24" fmla="*/ 294966 w 1219470"/>
                <a:gd name="connsiteY24" fmla="*/ 662191 h 664111"/>
                <a:gd name="connsiteX25" fmla="*/ 294966 w 1219470"/>
                <a:gd name="connsiteY25" fmla="*/ 662191 h 664111"/>
                <a:gd name="connsiteX26" fmla="*/ 549778 w 1219470"/>
                <a:gd name="connsiteY26" fmla="*/ 557352 h 664111"/>
                <a:gd name="connsiteX27" fmla="*/ 891618 w 1219470"/>
                <a:gd name="connsiteY27" fmla="*/ 419523 h 664111"/>
                <a:gd name="connsiteX28" fmla="*/ 891618 w 1219470"/>
                <a:gd name="connsiteY28" fmla="*/ 416690 h 664111"/>
                <a:gd name="connsiteX29" fmla="*/ 1121738 w 1219470"/>
                <a:gd name="connsiteY29" fmla="*/ 322173 h 664111"/>
                <a:gd name="connsiteX30" fmla="*/ 1141977 w 1219470"/>
                <a:gd name="connsiteY30" fmla="*/ 256193 h 664111"/>
                <a:gd name="connsiteX31" fmla="*/ 1045639 w 1219470"/>
                <a:gd name="connsiteY31" fmla="*/ 29919 h 664111"/>
                <a:gd name="connsiteX32" fmla="*/ 1112225 w 1219470"/>
                <a:gd name="connsiteY32" fmla="*/ 140223 h 664111"/>
                <a:gd name="connsiteX33" fmla="*/ 1141977 w 1219470"/>
                <a:gd name="connsiteY33" fmla="*/ 256193 h 664111"/>
                <a:gd name="connsiteX34" fmla="*/ 1210183 w 1219470"/>
                <a:gd name="connsiteY34" fmla="*/ 228465 h 664111"/>
                <a:gd name="connsiteX35" fmla="*/ 1200266 w 1219470"/>
                <a:gd name="connsiteY35" fmla="*/ 101768 h 664111"/>
                <a:gd name="connsiteX36" fmla="*/ 1117487 w 1219470"/>
                <a:gd name="connsiteY36" fmla="*/ 369 h 6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470" h="664111">
                  <a:moveTo>
                    <a:pt x="1117487" y="369"/>
                  </a:moveTo>
                  <a:lnTo>
                    <a:pt x="1045031" y="31538"/>
                  </a:lnTo>
                  <a:lnTo>
                    <a:pt x="1045031" y="31538"/>
                  </a:lnTo>
                  <a:cubicBezTo>
                    <a:pt x="1024792" y="9882"/>
                    <a:pt x="1004553" y="-440"/>
                    <a:pt x="990588" y="5429"/>
                  </a:cubicBezTo>
                  <a:lnTo>
                    <a:pt x="595923" y="167343"/>
                  </a:lnTo>
                  <a:cubicBezTo>
                    <a:pt x="501609" y="204987"/>
                    <a:pt x="408913" y="241419"/>
                    <a:pt x="408913" y="241419"/>
                  </a:cubicBezTo>
                  <a:lnTo>
                    <a:pt x="410734" y="243442"/>
                  </a:lnTo>
                  <a:lnTo>
                    <a:pt x="164019" y="344638"/>
                  </a:lnTo>
                  <a:cubicBezTo>
                    <a:pt x="145601" y="352329"/>
                    <a:pt x="139732" y="385117"/>
                    <a:pt x="146006" y="428631"/>
                  </a:cubicBezTo>
                  <a:lnTo>
                    <a:pt x="147423" y="432072"/>
                  </a:lnTo>
                  <a:lnTo>
                    <a:pt x="81645" y="459193"/>
                  </a:lnTo>
                  <a:lnTo>
                    <a:pt x="81645" y="459193"/>
                  </a:lnTo>
                  <a:cubicBezTo>
                    <a:pt x="80370" y="458990"/>
                    <a:pt x="79075" y="458990"/>
                    <a:pt x="77800" y="459193"/>
                  </a:cubicBezTo>
                  <a:cubicBezTo>
                    <a:pt x="67883" y="463240"/>
                    <a:pt x="64442" y="479432"/>
                    <a:pt x="67073" y="503111"/>
                  </a:cubicBezTo>
                  <a:lnTo>
                    <a:pt x="62418" y="506957"/>
                  </a:lnTo>
                  <a:cubicBezTo>
                    <a:pt x="50052" y="514951"/>
                    <a:pt x="38596" y="524241"/>
                    <a:pt x="28213" y="534685"/>
                  </a:cubicBezTo>
                  <a:cubicBezTo>
                    <a:pt x="12083" y="547516"/>
                    <a:pt x="2105" y="566541"/>
                    <a:pt x="688" y="587103"/>
                  </a:cubicBezTo>
                  <a:cubicBezTo>
                    <a:pt x="2510" y="606331"/>
                    <a:pt x="53108" y="616653"/>
                    <a:pt x="108361" y="608760"/>
                  </a:cubicBezTo>
                  <a:cubicBezTo>
                    <a:pt x="122731" y="628999"/>
                    <a:pt x="137708" y="641547"/>
                    <a:pt x="148840" y="640333"/>
                  </a:cubicBezTo>
                  <a:lnTo>
                    <a:pt x="148840" y="640333"/>
                  </a:lnTo>
                  <a:cubicBezTo>
                    <a:pt x="149973" y="640535"/>
                    <a:pt x="151147" y="640535"/>
                    <a:pt x="152280" y="640333"/>
                  </a:cubicBezTo>
                  <a:lnTo>
                    <a:pt x="155114" y="638714"/>
                  </a:lnTo>
                  <a:lnTo>
                    <a:pt x="221700" y="611593"/>
                  </a:lnTo>
                  <a:lnTo>
                    <a:pt x="223522" y="615844"/>
                  </a:lnTo>
                  <a:cubicBezTo>
                    <a:pt x="249833" y="651060"/>
                    <a:pt x="276549" y="669882"/>
                    <a:pt x="294966" y="662191"/>
                  </a:cubicBezTo>
                  <a:lnTo>
                    <a:pt x="294966" y="662191"/>
                  </a:lnTo>
                  <a:lnTo>
                    <a:pt x="549778" y="557352"/>
                  </a:lnTo>
                  <a:cubicBezTo>
                    <a:pt x="628913" y="524970"/>
                    <a:pt x="891618" y="419523"/>
                    <a:pt x="891618" y="419523"/>
                  </a:cubicBezTo>
                  <a:cubicBezTo>
                    <a:pt x="891618" y="419523"/>
                    <a:pt x="891618" y="419523"/>
                    <a:pt x="891618" y="416690"/>
                  </a:cubicBezTo>
                  <a:lnTo>
                    <a:pt x="1121738" y="322173"/>
                  </a:lnTo>
                  <a:cubicBezTo>
                    <a:pt x="1137524" y="315494"/>
                    <a:pt x="1144001" y="290802"/>
                    <a:pt x="1141977" y="256193"/>
                  </a:cubicBezTo>
                  <a:cubicBezTo>
                    <a:pt x="1131736" y="173213"/>
                    <a:pt x="1098361" y="94806"/>
                    <a:pt x="1045639" y="29919"/>
                  </a:cubicBezTo>
                  <a:cubicBezTo>
                    <a:pt x="1074135" y="62504"/>
                    <a:pt x="1096662" y="99825"/>
                    <a:pt x="1112225" y="140223"/>
                  </a:cubicBezTo>
                  <a:cubicBezTo>
                    <a:pt x="1128052" y="177119"/>
                    <a:pt x="1138091" y="216241"/>
                    <a:pt x="1141977" y="256193"/>
                  </a:cubicBezTo>
                  <a:lnTo>
                    <a:pt x="1210183" y="228465"/>
                  </a:lnTo>
                  <a:cubicBezTo>
                    <a:pt x="1227589" y="221382"/>
                    <a:pt x="1220910" y="151557"/>
                    <a:pt x="1200266" y="101768"/>
                  </a:cubicBezTo>
                  <a:cubicBezTo>
                    <a:pt x="1179622" y="51979"/>
                    <a:pt x="1134691" y="-6714"/>
                    <a:pt x="1117487" y="369"/>
                  </a:cubicBezTo>
                  <a:close/>
                </a:path>
              </a:pathLst>
            </a:custGeom>
            <a:solidFill>
              <a:srgbClr val="63D1E1"/>
            </a:solidFill>
            <a:ln w="20234" cap="flat">
              <a:noFill/>
              <a:prstDash val="solid"/>
              <a:miter/>
            </a:ln>
          </p:spPr>
          <p:txBody>
            <a:bodyPr rtlCol="0" anchor="ctr"/>
            <a:lstStyle/>
            <a:p>
              <a:endParaRPr lang="en-US" sz="1500"/>
            </a:p>
          </p:txBody>
        </p:sp>
        <p:sp>
          <p:nvSpPr>
            <p:cNvPr id="128" name="Freeform: Shape 127">
              <a:extLst>
                <a:ext uri="{FF2B5EF4-FFF2-40B4-BE49-F238E27FC236}">
                  <a16:creationId xmlns:a16="http://schemas.microsoft.com/office/drawing/2014/main" id="{3C5C823C-1ECE-4835-BB0F-549D0C7FF9B9}"/>
                </a:ext>
              </a:extLst>
            </p:cNvPr>
            <p:cNvSpPr/>
            <p:nvPr/>
          </p:nvSpPr>
          <p:spPr>
            <a:xfrm>
              <a:off x="3882905" y="6350220"/>
              <a:ext cx="172166" cy="321706"/>
            </a:xfrm>
            <a:custGeom>
              <a:avLst/>
              <a:gdLst>
                <a:gd name="connsiteX0" fmla="*/ 3054 w 172166"/>
                <a:gd name="connsiteY0" fmla="*/ 85416 h 321706"/>
                <a:gd name="connsiteX1" fmla="*/ 21067 w 172166"/>
                <a:gd name="connsiteY1" fmla="*/ 1422 h 321706"/>
                <a:gd name="connsiteX2" fmla="*/ 142502 w 172166"/>
                <a:gd name="connsiteY2" fmla="*/ 137633 h 321706"/>
                <a:gd name="connsiteX3" fmla="*/ 152419 w 172166"/>
                <a:gd name="connsiteY3" fmla="*/ 319786 h 321706"/>
                <a:gd name="connsiteX4" fmla="*/ 80975 w 172166"/>
                <a:gd name="connsiteY4" fmla="*/ 273437 h 32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66" h="321706">
                  <a:moveTo>
                    <a:pt x="3054" y="85416"/>
                  </a:moveTo>
                  <a:cubicBezTo>
                    <a:pt x="-3220" y="41497"/>
                    <a:pt x="3054" y="9113"/>
                    <a:pt x="21067" y="1422"/>
                  </a:cubicBezTo>
                  <a:cubicBezTo>
                    <a:pt x="51831" y="-11126"/>
                    <a:pt x="106072" y="49794"/>
                    <a:pt x="142502" y="137633"/>
                  </a:cubicBezTo>
                  <a:cubicBezTo>
                    <a:pt x="178933" y="225471"/>
                    <a:pt x="182981" y="307035"/>
                    <a:pt x="152419" y="319786"/>
                  </a:cubicBezTo>
                  <a:cubicBezTo>
                    <a:pt x="134002" y="327477"/>
                    <a:pt x="107286" y="308653"/>
                    <a:pt x="80975" y="273437"/>
                  </a:cubicBezTo>
                </a:path>
              </a:pathLst>
            </a:custGeom>
            <a:solidFill>
              <a:srgbClr val="160A0A"/>
            </a:solidFill>
            <a:ln w="20234" cap="flat">
              <a:noFill/>
              <a:prstDash val="solid"/>
              <a:miter/>
            </a:ln>
          </p:spPr>
          <p:txBody>
            <a:bodyPr rtlCol="0" anchor="ctr"/>
            <a:lstStyle/>
            <a:p>
              <a:endParaRPr lang="en-US" sz="1500"/>
            </a:p>
          </p:txBody>
        </p:sp>
        <p:sp>
          <p:nvSpPr>
            <p:cNvPr id="129" name="Freeform: Shape 128">
              <a:extLst>
                <a:ext uri="{FF2B5EF4-FFF2-40B4-BE49-F238E27FC236}">
                  <a16:creationId xmlns:a16="http://schemas.microsoft.com/office/drawing/2014/main" id="{DC8407F4-D0D5-48A7-889E-918E061EDC57}"/>
                </a:ext>
              </a:extLst>
            </p:cNvPr>
            <p:cNvSpPr/>
            <p:nvPr/>
          </p:nvSpPr>
          <p:spPr>
            <a:xfrm>
              <a:off x="4148380" y="6108179"/>
              <a:ext cx="482707" cy="460239"/>
            </a:xfrm>
            <a:custGeom>
              <a:avLst/>
              <a:gdLst>
                <a:gd name="connsiteX0" fmla="*/ 688 w 482707"/>
                <a:gd name="connsiteY0" fmla="*/ 139840 h 460239"/>
                <a:gd name="connsiteX1" fmla="*/ 133862 w 482707"/>
                <a:gd name="connsiteY1" fmla="*/ 460024 h 460239"/>
                <a:gd name="connsiteX2" fmla="*/ 483394 w 482707"/>
                <a:gd name="connsiteY2" fmla="*/ 318350 h 460239"/>
                <a:gd name="connsiteX3" fmla="*/ 349410 w 482707"/>
                <a:gd name="connsiteY3" fmla="*/ -215 h 460239"/>
                <a:gd name="connsiteX4" fmla="*/ 688 w 482707"/>
                <a:gd name="connsiteY4" fmla="*/ 139840 h 4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07" h="460239">
                  <a:moveTo>
                    <a:pt x="688" y="139840"/>
                  </a:moveTo>
                  <a:cubicBezTo>
                    <a:pt x="688" y="139840"/>
                    <a:pt x="133053" y="290622"/>
                    <a:pt x="133862" y="460024"/>
                  </a:cubicBezTo>
                  <a:cubicBezTo>
                    <a:pt x="201866" y="432094"/>
                    <a:pt x="483394" y="318350"/>
                    <a:pt x="483394" y="318350"/>
                  </a:cubicBezTo>
                  <a:cubicBezTo>
                    <a:pt x="483394" y="318350"/>
                    <a:pt x="485620" y="106041"/>
                    <a:pt x="349410" y="-215"/>
                  </a:cubicBezTo>
                  <a:cubicBezTo>
                    <a:pt x="252869" y="40263"/>
                    <a:pt x="688" y="139840"/>
                    <a:pt x="688" y="139840"/>
                  </a:cubicBezTo>
                  <a:close/>
                </a:path>
              </a:pathLst>
            </a:custGeom>
            <a:solidFill>
              <a:srgbClr val="FFE21A"/>
            </a:solidFill>
            <a:ln w="20234" cap="flat">
              <a:noFill/>
              <a:prstDash val="solid"/>
              <a:miter/>
            </a:ln>
          </p:spPr>
          <p:txBody>
            <a:bodyPr rtlCol="0" anchor="ctr"/>
            <a:lstStyle/>
            <a:p>
              <a:endParaRPr lang="en-US" sz="1500"/>
            </a:p>
          </p:txBody>
        </p:sp>
        <p:sp>
          <p:nvSpPr>
            <p:cNvPr id="130" name="Freeform: Shape 129">
              <a:extLst>
                <a:ext uri="{FF2B5EF4-FFF2-40B4-BE49-F238E27FC236}">
                  <a16:creationId xmlns:a16="http://schemas.microsoft.com/office/drawing/2014/main" id="{BAAEC32A-BB22-4100-BDA6-8BDF9D7D1DFD}"/>
                </a:ext>
              </a:extLst>
            </p:cNvPr>
            <p:cNvSpPr/>
            <p:nvPr/>
          </p:nvSpPr>
          <p:spPr>
            <a:xfrm>
              <a:off x="4784094" y="6006007"/>
              <a:ext cx="174407" cy="258013"/>
            </a:xfrm>
            <a:custGeom>
              <a:avLst/>
              <a:gdLst>
                <a:gd name="connsiteX0" fmla="*/ 155316 w 174407"/>
                <a:gd name="connsiteY0" fmla="*/ 103373 h 258013"/>
                <a:gd name="connsiteX1" fmla="*/ 165233 w 174407"/>
                <a:gd name="connsiteY1" fmla="*/ 230071 h 258013"/>
                <a:gd name="connsiteX2" fmla="*/ 97027 w 174407"/>
                <a:gd name="connsiteY2" fmla="*/ 257798 h 258013"/>
                <a:gd name="connsiteX3" fmla="*/ 67276 w 174407"/>
                <a:gd name="connsiteY3" fmla="*/ 141827 h 258013"/>
                <a:gd name="connsiteX4" fmla="*/ 688 w 174407"/>
                <a:gd name="connsiteY4" fmla="*/ 31524 h 258013"/>
                <a:gd name="connsiteX5" fmla="*/ 73145 w 174407"/>
                <a:gd name="connsiteY5" fmla="*/ 355 h 258013"/>
                <a:gd name="connsiteX6" fmla="*/ 155316 w 174407"/>
                <a:gd name="connsiteY6" fmla="*/ 103373 h 25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07" h="258013">
                  <a:moveTo>
                    <a:pt x="155316" y="103373"/>
                  </a:moveTo>
                  <a:cubicBezTo>
                    <a:pt x="175555" y="153161"/>
                    <a:pt x="182639" y="222986"/>
                    <a:pt x="165233" y="230071"/>
                  </a:cubicBezTo>
                  <a:lnTo>
                    <a:pt x="97027" y="257798"/>
                  </a:lnTo>
                  <a:cubicBezTo>
                    <a:pt x="93141" y="217846"/>
                    <a:pt x="83102" y="178723"/>
                    <a:pt x="67276" y="141827"/>
                  </a:cubicBezTo>
                  <a:cubicBezTo>
                    <a:pt x="51711" y="101430"/>
                    <a:pt x="29185" y="64109"/>
                    <a:pt x="688" y="31524"/>
                  </a:cubicBezTo>
                  <a:lnTo>
                    <a:pt x="73145" y="355"/>
                  </a:lnTo>
                  <a:cubicBezTo>
                    <a:pt x="90551" y="-6728"/>
                    <a:pt x="134065" y="53584"/>
                    <a:pt x="155316" y="103373"/>
                  </a:cubicBezTo>
                  <a:close/>
                </a:path>
              </a:pathLst>
            </a:custGeom>
            <a:solidFill>
              <a:srgbClr val="160A0A"/>
            </a:solidFill>
            <a:ln w="20234" cap="flat">
              <a:noFill/>
              <a:prstDash val="solid"/>
              <a:miter/>
            </a:ln>
          </p:spPr>
          <p:txBody>
            <a:bodyPr rtlCol="0" anchor="ctr"/>
            <a:lstStyle/>
            <a:p>
              <a:endParaRPr lang="en-US" sz="1500"/>
            </a:p>
          </p:txBody>
        </p:sp>
        <p:sp>
          <p:nvSpPr>
            <p:cNvPr id="131" name="Freeform: Shape 130">
              <a:extLst>
                <a:ext uri="{FF2B5EF4-FFF2-40B4-BE49-F238E27FC236}">
                  <a16:creationId xmlns:a16="http://schemas.microsoft.com/office/drawing/2014/main" id="{601588EF-A9D7-4DAC-A96D-2FB96203BD9F}"/>
                </a:ext>
              </a:extLst>
            </p:cNvPr>
            <p:cNvSpPr/>
            <p:nvPr/>
          </p:nvSpPr>
          <p:spPr>
            <a:xfrm>
              <a:off x="3901462" y="5995118"/>
              <a:ext cx="985446" cy="676721"/>
            </a:xfrm>
            <a:custGeom>
              <a:avLst/>
              <a:gdLst>
                <a:gd name="connsiteX0" fmla="*/ 132648 w 985446"/>
                <a:gd name="connsiteY0" fmla="*/ 673066 h 676721"/>
                <a:gd name="connsiteX1" fmla="*/ 378959 w 985446"/>
                <a:gd name="connsiteY1" fmla="*/ 558108 h 676721"/>
                <a:gd name="connsiteX2" fmla="*/ 629723 w 985446"/>
                <a:gd name="connsiteY2" fmla="*/ 453472 h 676721"/>
                <a:gd name="connsiteX3" fmla="*/ 884535 w 985446"/>
                <a:gd name="connsiteY3" fmla="*/ 358752 h 676721"/>
                <a:gd name="connsiteX4" fmla="*/ 947681 w 985446"/>
                <a:gd name="connsiteY4" fmla="*/ 333453 h 676721"/>
                <a:gd name="connsiteX5" fmla="*/ 961443 w 985446"/>
                <a:gd name="connsiteY5" fmla="*/ 326977 h 676721"/>
                <a:gd name="connsiteX6" fmla="*/ 969337 w 985446"/>
                <a:gd name="connsiteY6" fmla="*/ 315440 h 676721"/>
                <a:gd name="connsiteX7" fmla="*/ 973992 w 985446"/>
                <a:gd name="connsiteY7" fmla="*/ 284271 h 676721"/>
                <a:gd name="connsiteX8" fmla="*/ 940192 w 985446"/>
                <a:gd name="connsiteY8" fmla="*/ 156764 h 676721"/>
                <a:gd name="connsiteX9" fmla="*/ 908215 w 985446"/>
                <a:gd name="connsiteY9" fmla="*/ 98678 h 676721"/>
                <a:gd name="connsiteX10" fmla="*/ 867736 w 985446"/>
                <a:gd name="connsiteY10" fmla="*/ 48080 h 676721"/>
                <a:gd name="connsiteX11" fmla="*/ 844461 w 985446"/>
                <a:gd name="connsiteY11" fmla="*/ 32091 h 676721"/>
                <a:gd name="connsiteX12" fmla="*/ 835758 w 985446"/>
                <a:gd name="connsiteY12" fmla="*/ 30674 h 676721"/>
                <a:gd name="connsiteX13" fmla="*/ 831913 w 985446"/>
                <a:gd name="connsiteY13" fmla="*/ 32294 h 676721"/>
                <a:gd name="connsiteX14" fmla="*/ 824222 w 985446"/>
                <a:gd name="connsiteY14" fmla="*/ 35734 h 676721"/>
                <a:gd name="connsiteX15" fmla="*/ 761885 w 985446"/>
                <a:gd name="connsiteY15" fmla="*/ 62653 h 676721"/>
                <a:gd name="connsiteX16" fmla="*/ 511526 w 985446"/>
                <a:gd name="connsiteY16" fmla="*/ 168301 h 676721"/>
                <a:gd name="connsiteX17" fmla="*/ 2105 w 985446"/>
                <a:gd name="connsiteY17" fmla="*/ 358347 h 676721"/>
                <a:gd name="connsiteX18" fmla="*/ 688 w 985446"/>
                <a:gd name="connsiteY18" fmla="*/ 354704 h 676721"/>
                <a:gd name="connsiteX19" fmla="*/ 496347 w 985446"/>
                <a:gd name="connsiteY19" fmla="*/ 132073 h 676721"/>
                <a:gd name="connsiteX20" fmla="*/ 748527 w 985446"/>
                <a:gd name="connsiteY20" fmla="*/ 30877 h 676721"/>
                <a:gd name="connsiteX21" fmla="*/ 811673 w 985446"/>
                <a:gd name="connsiteY21" fmla="*/ 6184 h 676721"/>
                <a:gd name="connsiteX22" fmla="*/ 819769 w 985446"/>
                <a:gd name="connsiteY22" fmla="*/ 3149 h 676721"/>
                <a:gd name="connsiteX23" fmla="*/ 832115 w 985446"/>
                <a:gd name="connsiteY23" fmla="*/ -90 h 676721"/>
                <a:gd name="connsiteX24" fmla="*/ 856402 w 985446"/>
                <a:gd name="connsiteY24" fmla="*/ 4566 h 676721"/>
                <a:gd name="connsiteX25" fmla="*/ 887976 w 985446"/>
                <a:gd name="connsiteY25" fmla="*/ 28246 h 676721"/>
                <a:gd name="connsiteX26" fmla="*/ 910036 w 985446"/>
                <a:gd name="connsiteY26" fmla="*/ 56985 h 676721"/>
                <a:gd name="connsiteX27" fmla="*/ 928251 w 985446"/>
                <a:gd name="connsiteY27" fmla="*/ 86939 h 676721"/>
                <a:gd name="connsiteX28" fmla="*/ 957396 w 985446"/>
                <a:gd name="connsiteY28" fmla="*/ 150085 h 676721"/>
                <a:gd name="connsiteX29" fmla="*/ 977635 w 985446"/>
                <a:gd name="connsiteY29" fmla="*/ 216470 h 676721"/>
                <a:gd name="connsiteX30" fmla="*/ 986135 w 985446"/>
                <a:gd name="connsiteY30" fmla="*/ 285284 h 676721"/>
                <a:gd name="connsiteX31" fmla="*/ 979861 w 985446"/>
                <a:gd name="connsiteY31" fmla="*/ 320702 h 676721"/>
                <a:gd name="connsiteX32" fmla="*/ 968325 w 985446"/>
                <a:gd name="connsiteY32" fmla="*/ 336894 h 676721"/>
                <a:gd name="connsiteX33" fmla="*/ 951729 w 985446"/>
                <a:gd name="connsiteY33" fmla="*/ 344787 h 676721"/>
                <a:gd name="connsiteX34" fmla="*/ 889190 w 985446"/>
                <a:gd name="connsiteY34" fmla="*/ 371098 h 676721"/>
                <a:gd name="connsiteX35" fmla="*/ 641462 w 985446"/>
                <a:gd name="connsiteY35" fmla="*/ 483425 h 676721"/>
                <a:gd name="connsiteX36" fmla="*/ 389889 w 985446"/>
                <a:gd name="connsiteY36" fmla="*/ 584621 h 676721"/>
                <a:gd name="connsiteX37" fmla="*/ 133863 w 985446"/>
                <a:gd name="connsiteY37" fmla="*/ 676507 h 67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5446" h="676721">
                  <a:moveTo>
                    <a:pt x="132648" y="673066"/>
                  </a:moveTo>
                  <a:cubicBezTo>
                    <a:pt x="213605" y="632588"/>
                    <a:pt x="295979" y="594538"/>
                    <a:pt x="378959" y="558108"/>
                  </a:cubicBezTo>
                  <a:cubicBezTo>
                    <a:pt x="461940" y="521678"/>
                    <a:pt x="545325" y="486056"/>
                    <a:pt x="629723" y="453472"/>
                  </a:cubicBezTo>
                  <a:cubicBezTo>
                    <a:pt x="714120" y="420885"/>
                    <a:pt x="800137" y="391540"/>
                    <a:pt x="884535" y="358752"/>
                  </a:cubicBezTo>
                  <a:lnTo>
                    <a:pt x="947681" y="333453"/>
                  </a:lnTo>
                  <a:cubicBezTo>
                    <a:pt x="952498" y="331813"/>
                    <a:pt x="957112" y="329647"/>
                    <a:pt x="961443" y="326977"/>
                  </a:cubicBezTo>
                  <a:cubicBezTo>
                    <a:pt x="964986" y="323839"/>
                    <a:pt x="967698" y="319872"/>
                    <a:pt x="969337" y="315440"/>
                  </a:cubicBezTo>
                  <a:cubicBezTo>
                    <a:pt x="972777" y="305422"/>
                    <a:pt x="974356" y="294856"/>
                    <a:pt x="973992" y="284271"/>
                  </a:cubicBezTo>
                  <a:cubicBezTo>
                    <a:pt x="970713" y="240048"/>
                    <a:pt x="959258" y="196818"/>
                    <a:pt x="940192" y="156764"/>
                  </a:cubicBezTo>
                  <a:cubicBezTo>
                    <a:pt x="931024" y="136626"/>
                    <a:pt x="920338" y="117196"/>
                    <a:pt x="908215" y="98678"/>
                  </a:cubicBezTo>
                  <a:cubicBezTo>
                    <a:pt x="896334" y="80584"/>
                    <a:pt x="882794" y="63643"/>
                    <a:pt x="867736" y="48080"/>
                  </a:cubicBezTo>
                  <a:cubicBezTo>
                    <a:pt x="861037" y="41340"/>
                    <a:pt x="853144" y="35937"/>
                    <a:pt x="844461" y="32091"/>
                  </a:cubicBezTo>
                  <a:cubicBezTo>
                    <a:pt x="841709" y="30978"/>
                    <a:pt x="838733" y="30512"/>
                    <a:pt x="835758" y="30674"/>
                  </a:cubicBezTo>
                  <a:lnTo>
                    <a:pt x="831913" y="32294"/>
                  </a:lnTo>
                  <a:lnTo>
                    <a:pt x="824222" y="35734"/>
                  </a:lnTo>
                  <a:lnTo>
                    <a:pt x="761885" y="62653"/>
                  </a:lnTo>
                  <a:cubicBezTo>
                    <a:pt x="678500" y="98273"/>
                    <a:pt x="595519" y="134096"/>
                    <a:pt x="511526" y="168301"/>
                  </a:cubicBezTo>
                  <a:cubicBezTo>
                    <a:pt x="343339" y="235495"/>
                    <a:pt x="174139" y="300261"/>
                    <a:pt x="2105" y="358347"/>
                  </a:cubicBezTo>
                  <a:lnTo>
                    <a:pt x="688" y="354704"/>
                  </a:lnTo>
                  <a:cubicBezTo>
                    <a:pt x="163816" y="273747"/>
                    <a:pt x="329576" y="201898"/>
                    <a:pt x="496347" y="132073"/>
                  </a:cubicBezTo>
                  <a:cubicBezTo>
                    <a:pt x="579935" y="97261"/>
                    <a:pt x="664332" y="64271"/>
                    <a:pt x="748527" y="30877"/>
                  </a:cubicBezTo>
                  <a:lnTo>
                    <a:pt x="811673" y="6184"/>
                  </a:lnTo>
                  <a:lnTo>
                    <a:pt x="819769" y="3149"/>
                  </a:lnTo>
                  <a:cubicBezTo>
                    <a:pt x="823695" y="1448"/>
                    <a:pt x="827865" y="376"/>
                    <a:pt x="832115" y="-90"/>
                  </a:cubicBezTo>
                  <a:cubicBezTo>
                    <a:pt x="840474" y="-696"/>
                    <a:pt x="848853" y="902"/>
                    <a:pt x="856402" y="4566"/>
                  </a:cubicBezTo>
                  <a:cubicBezTo>
                    <a:pt x="868303" y="10435"/>
                    <a:pt x="879009" y="18450"/>
                    <a:pt x="887976" y="28246"/>
                  </a:cubicBezTo>
                  <a:cubicBezTo>
                    <a:pt x="896253" y="37069"/>
                    <a:pt x="903640" y="46704"/>
                    <a:pt x="910036" y="56985"/>
                  </a:cubicBezTo>
                  <a:cubicBezTo>
                    <a:pt x="916512" y="66699"/>
                    <a:pt x="922584" y="77224"/>
                    <a:pt x="928251" y="86939"/>
                  </a:cubicBezTo>
                  <a:cubicBezTo>
                    <a:pt x="939484" y="107259"/>
                    <a:pt x="949219" y="128368"/>
                    <a:pt x="957396" y="150085"/>
                  </a:cubicBezTo>
                  <a:cubicBezTo>
                    <a:pt x="965977" y="171620"/>
                    <a:pt x="972737" y="193822"/>
                    <a:pt x="977635" y="216470"/>
                  </a:cubicBezTo>
                  <a:cubicBezTo>
                    <a:pt x="982917" y="239037"/>
                    <a:pt x="985771" y="262110"/>
                    <a:pt x="986135" y="285284"/>
                  </a:cubicBezTo>
                  <a:cubicBezTo>
                    <a:pt x="986115" y="297366"/>
                    <a:pt x="983990" y="309348"/>
                    <a:pt x="979861" y="320702"/>
                  </a:cubicBezTo>
                  <a:cubicBezTo>
                    <a:pt x="977493" y="327016"/>
                    <a:pt x="973527" y="332602"/>
                    <a:pt x="968325" y="336894"/>
                  </a:cubicBezTo>
                  <a:cubicBezTo>
                    <a:pt x="963083" y="340112"/>
                    <a:pt x="957537" y="342762"/>
                    <a:pt x="951729" y="344787"/>
                  </a:cubicBezTo>
                  <a:lnTo>
                    <a:pt x="889190" y="371098"/>
                  </a:lnTo>
                  <a:cubicBezTo>
                    <a:pt x="806006" y="407326"/>
                    <a:pt x="724240" y="446590"/>
                    <a:pt x="641462" y="483425"/>
                  </a:cubicBezTo>
                  <a:cubicBezTo>
                    <a:pt x="558683" y="520261"/>
                    <a:pt x="474286" y="553048"/>
                    <a:pt x="389889" y="584621"/>
                  </a:cubicBezTo>
                  <a:cubicBezTo>
                    <a:pt x="305491" y="616194"/>
                    <a:pt x="220082" y="648173"/>
                    <a:pt x="133863" y="676507"/>
                  </a:cubicBezTo>
                  <a:close/>
                </a:path>
              </a:pathLst>
            </a:custGeom>
            <a:solidFill>
              <a:srgbClr val="160A0A"/>
            </a:solidFill>
            <a:ln w="20234" cap="flat">
              <a:noFill/>
              <a:prstDash val="solid"/>
              <a:miter/>
            </a:ln>
          </p:spPr>
          <p:txBody>
            <a:bodyPr rtlCol="0" anchor="ctr"/>
            <a:lstStyle/>
            <a:p>
              <a:endParaRPr lang="en-US" sz="1500"/>
            </a:p>
          </p:txBody>
        </p:sp>
        <p:sp>
          <p:nvSpPr>
            <p:cNvPr id="132" name="Freeform: Shape 131">
              <a:extLst>
                <a:ext uri="{FF2B5EF4-FFF2-40B4-BE49-F238E27FC236}">
                  <a16:creationId xmlns:a16="http://schemas.microsoft.com/office/drawing/2014/main" id="{652CA6BA-9207-4031-8D9E-DA772808F573}"/>
                </a:ext>
              </a:extLst>
            </p:cNvPr>
            <p:cNvSpPr/>
            <p:nvPr/>
          </p:nvSpPr>
          <p:spPr>
            <a:xfrm>
              <a:off x="3820708" y="6423549"/>
              <a:ext cx="187003" cy="225420"/>
            </a:xfrm>
            <a:custGeom>
              <a:avLst/>
              <a:gdLst>
                <a:gd name="connsiteX0" fmla="*/ 688 w 187003"/>
                <a:gd name="connsiteY0" fmla="*/ 42649 h 225420"/>
                <a:gd name="connsiteX1" fmla="*/ 101884 w 187003"/>
                <a:gd name="connsiteY1" fmla="*/ 753 h 225420"/>
                <a:gd name="connsiteX2" fmla="*/ 170496 w 187003"/>
                <a:gd name="connsiteY2" fmla="*/ 77865 h 225420"/>
                <a:gd name="connsiteX3" fmla="*/ 176163 w 187003"/>
                <a:gd name="connsiteY3" fmla="*/ 181084 h 225420"/>
                <a:gd name="connsiteX4" fmla="*/ 67276 w 187003"/>
                <a:gd name="connsiteY4" fmla="*/ 225206 h 22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03" h="225420">
                  <a:moveTo>
                    <a:pt x="688" y="42649"/>
                  </a:moveTo>
                  <a:lnTo>
                    <a:pt x="101884" y="753"/>
                  </a:lnTo>
                  <a:cubicBezTo>
                    <a:pt x="119291" y="-6532"/>
                    <a:pt x="150054" y="28076"/>
                    <a:pt x="170496" y="77865"/>
                  </a:cubicBezTo>
                  <a:cubicBezTo>
                    <a:pt x="190937" y="127654"/>
                    <a:pt x="193568" y="173798"/>
                    <a:pt x="176163" y="181084"/>
                  </a:cubicBezTo>
                  <a:lnTo>
                    <a:pt x="67276" y="225206"/>
                  </a:lnTo>
                </a:path>
              </a:pathLst>
            </a:custGeom>
            <a:solidFill>
              <a:srgbClr val="FFFFFF"/>
            </a:solidFill>
            <a:ln w="20234" cap="flat">
              <a:noFill/>
              <a:prstDash val="solid"/>
              <a:miter/>
            </a:ln>
          </p:spPr>
          <p:txBody>
            <a:bodyPr rtlCol="0" anchor="ctr"/>
            <a:lstStyle/>
            <a:p>
              <a:endParaRPr lang="en-US" sz="1500"/>
            </a:p>
          </p:txBody>
        </p:sp>
        <p:sp>
          <p:nvSpPr>
            <p:cNvPr id="133" name="Freeform: Shape 132">
              <a:extLst>
                <a:ext uri="{FF2B5EF4-FFF2-40B4-BE49-F238E27FC236}">
                  <a16:creationId xmlns:a16="http://schemas.microsoft.com/office/drawing/2014/main" id="{DF04A18E-16E1-45E5-9BDC-56C4BF3BFAF5}"/>
                </a:ext>
              </a:extLst>
            </p:cNvPr>
            <p:cNvSpPr/>
            <p:nvPr/>
          </p:nvSpPr>
          <p:spPr>
            <a:xfrm>
              <a:off x="3820303" y="6416085"/>
              <a:ext cx="197562" cy="233897"/>
            </a:xfrm>
            <a:custGeom>
              <a:avLst/>
              <a:gdLst>
                <a:gd name="connsiteX0" fmla="*/ 688 w 197562"/>
                <a:gd name="connsiteY0" fmla="*/ 49302 h 233897"/>
                <a:gd name="connsiteX1" fmla="*/ 49870 w 197562"/>
                <a:gd name="connsiteY1" fmla="*/ 22182 h 233897"/>
                <a:gd name="connsiteX2" fmla="*/ 102289 w 197562"/>
                <a:gd name="connsiteY2" fmla="*/ 121 h 233897"/>
                <a:gd name="connsiteX3" fmla="*/ 120707 w 197562"/>
                <a:gd name="connsiteY3" fmla="*/ 4169 h 233897"/>
                <a:gd name="connsiteX4" fmla="*/ 132445 w 197562"/>
                <a:gd name="connsiteY4" fmla="*/ 14289 h 233897"/>
                <a:gd name="connsiteX5" fmla="*/ 149447 w 197562"/>
                <a:gd name="connsiteY5" fmla="*/ 37766 h 233897"/>
                <a:gd name="connsiteX6" fmla="*/ 177983 w 197562"/>
                <a:gd name="connsiteY6" fmla="*/ 86745 h 233897"/>
                <a:gd name="connsiteX7" fmla="*/ 196401 w 197562"/>
                <a:gd name="connsiteY7" fmla="*/ 141391 h 233897"/>
                <a:gd name="connsiteX8" fmla="*/ 197616 w 197562"/>
                <a:gd name="connsiteY8" fmla="*/ 171952 h 233897"/>
                <a:gd name="connsiteX9" fmla="*/ 191544 w 197562"/>
                <a:gd name="connsiteY9" fmla="*/ 188953 h 233897"/>
                <a:gd name="connsiteX10" fmla="*/ 182841 w 197562"/>
                <a:gd name="connsiteY10" fmla="*/ 196847 h 233897"/>
                <a:gd name="connsiteX11" fmla="*/ 175555 w 197562"/>
                <a:gd name="connsiteY11" fmla="*/ 199882 h 233897"/>
                <a:gd name="connsiteX12" fmla="*/ 68692 w 197562"/>
                <a:gd name="connsiteY12" fmla="*/ 233682 h 233897"/>
                <a:gd name="connsiteX13" fmla="*/ 68692 w 197562"/>
                <a:gd name="connsiteY13" fmla="*/ 231860 h 233897"/>
                <a:gd name="connsiteX14" fmla="*/ 168876 w 197562"/>
                <a:gd name="connsiteY14" fmla="*/ 181667 h 233897"/>
                <a:gd name="connsiteX15" fmla="*/ 174341 w 197562"/>
                <a:gd name="connsiteY15" fmla="*/ 179036 h 233897"/>
                <a:gd name="connsiteX16" fmla="*/ 175757 w 197562"/>
                <a:gd name="connsiteY16" fmla="*/ 177619 h 233897"/>
                <a:gd name="connsiteX17" fmla="*/ 178996 w 197562"/>
                <a:gd name="connsiteY17" fmla="*/ 168714 h 233897"/>
                <a:gd name="connsiteX18" fmla="*/ 178996 w 197562"/>
                <a:gd name="connsiteY18" fmla="*/ 143617 h 233897"/>
                <a:gd name="connsiteX19" fmla="*/ 168269 w 197562"/>
                <a:gd name="connsiteY19" fmla="*/ 90793 h 233897"/>
                <a:gd name="connsiteX20" fmla="*/ 144791 w 197562"/>
                <a:gd name="connsiteY20" fmla="*/ 41207 h 233897"/>
                <a:gd name="connsiteX21" fmla="*/ 125767 w 197562"/>
                <a:gd name="connsiteY21" fmla="*/ 21980 h 233897"/>
                <a:gd name="connsiteX22" fmla="*/ 106539 w 197562"/>
                <a:gd name="connsiteY22" fmla="*/ 15098 h 233897"/>
                <a:gd name="connsiteX23" fmla="*/ 1498 w 197562"/>
                <a:gd name="connsiteY23" fmla="*/ 50922 h 23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7562" h="233897">
                  <a:moveTo>
                    <a:pt x="688" y="49302"/>
                  </a:moveTo>
                  <a:cubicBezTo>
                    <a:pt x="16495" y="39244"/>
                    <a:pt x="32929" y="30197"/>
                    <a:pt x="49870" y="22182"/>
                  </a:cubicBezTo>
                  <a:cubicBezTo>
                    <a:pt x="66870" y="13743"/>
                    <a:pt x="84377" y="6375"/>
                    <a:pt x="102289" y="121"/>
                  </a:cubicBezTo>
                  <a:cubicBezTo>
                    <a:pt x="108725" y="-931"/>
                    <a:pt x="115303" y="506"/>
                    <a:pt x="120707" y="4169"/>
                  </a:cubicBezTo>
                  <a:cubicBezTo>
                    <a:pt x="125058" y="7003"/>
                    <a:pt x="129005" y="10402"/>
                    <a:pt x="132445" y="14289"/>
                  </a:cubicBezTo>
                  <a:cubicBezTo>
                    <a:pt x="138719" y="21656"/>
                    <a:pt x="144407" y="29509"/>
                    <a:pt x="149447" y="37766"/>
                  </a:cubicBezTo>
                  <a:cubicBezTo>
                    <a:pt x="159829" y="53573"/>
                    <a:pt x="169341" y="69927"/>
                    <a:pt x="177983" y="86745"/>
                  </a:cubicBezTo>
                  <a:cubicBezTo>
                    <a:pt x="186909" y="103888"/>
                    <a:pt x="193123" y="122326"/>
                    <a:pt x="196401" y="141391"/>
                  </a:cubicBezTo>
                  <a:cubicBezTo>
                    <a:pt x="198344" y="151449"/>
                    <a:pt x="198769" y="161752"/>
                    <a:pt x="197616" y="171952"/>
                  </a:cubicBezTo>
                  <a:cubicBezTo>
                    <a:pt x="196887" y="178003"/>
                    <a:pt x="194822" y="183812"/>
                    <a:pt x="191544" y="188953"/>
                  </a:cubicBezTo>
                  <a:cubicBezTo>
                    <a:pt x="189358" y="192272"/>
                    <a:pt x="186363" y="194984"/>
                    <a:pt x="182841" y="196847"/>
                  </a:cubicBezTo>
                  <a:cubicBezTo>
                    <a:pt x="178996" y="198668"/>
                    <a:pt x="177983" y="198870"/>
                    <a:pt x="175555" y="199882"/>
                  </a:cubicBezTo>
                  <a:cubicBezTo>
                    <a:pt x="140703" y="213422"/>
                    <a:pt x="105001" y="224715"/>
                    <a:pt x="68692" y="233682"/>
                  </a:cubicBezTo>
                  <a:lnTo>
                    <a:pt x="68692" y="231860"/>
                  </a:lnTo>
                  <a:cubicBezTo>
                    <a:pt x="100973" y="212997"/>
                    <a:pt x="134449" y="196239"/>
                    <a:pt x="168876" y="181667"/>
                  </a:cubicBezTo>
                  <a:cubicBezTo>
                    <a:pt x="170495" y="181667"/>
                    <a:pt x="173936" y="179440"/>
                    <a:pt x="174341" y="179036"/>
                  </a:cubicBezTo>
                  <a:cubicBezTo>
                    <a:pt x="174746" y="178631"/>
                    <a:pt x="174341" y="179036"/>
                    <a:pt x="175757" y="177619"/>
                  </a:cubicBezTo>
                  <a:cubicBezTo>
                    <a:pt x="177478" y="174927"/>
                    <a:pt x="178591" y="171891"/>
                    <a:pt x="178996" y="168714"/>
                  </a:cubicBezTo>
                  <a:cubicBezTo>
                    <a:pt x="180129" y="160395"/>
                    <a:pt x="180129" y="151936"/>
                    <a:pt x="178996" y="143617"/>
                  </a:cubicBezTo>
                  <a:cubicBezTo>
                    <a:pt x="176870" y="125746"/>
                    <a:pt x="173268" y="108077"/>
                    <a:pt x="168269" y="90793"/>
                  </a:cubicBezTo>
                  <a:cubicBezTo>
                    <a:pt x="163411" y="73022"/>
                    <a:pt x="155458" y="56245"/>
                    <a:pt x="144791" y="41207"/>
                  </a:cubicBezTo>
                  <a:cubicBezTo>
                    <a:pt x="139509" y="33840"/>
                    <a:pt x="133093" y="27343"/>
                    <a:pt x="125767" y="21980"/>
                  </a:cubicBezTo>
                  <a:cubicBezTo>
                    <a:pt x="119088" y="16717"/>
                    <a:pt x="109777" y="13074"/>
                    <a:pt x="106539" y="15098"/>
                  </a:cubicBezTo>
                  <a:cubicBezTo>
                    <a:pt x="72902" y="30764"/>
                    <a:pt x="37686" y="42786"/>
                    <a:pt x="1498" y="50922"/>
                  </a:cubicBezTo>
                  <a:close/>
                </a:path>
              </a:pathLst>
            </a:custGeom>
            <a:solidFill>
              <a:srgbClr val="160A0A"/>
            </a:solidFill>
            <a:ln w="20234" cap="flat">
              <a:noFill/>
              <a:prstDash val="solid"/>
              <a:miter/>
            </a:ln>
          </p:spPr>
          <p:txBody>
            <a:bodyPr rtlCol="0" anchor="ctr"/>
            <a:lstStyle/>
            <a:p>
              <a:endParaRPr lang="en-US" sz="1500"/>
            </a:p>
          </p:txBody>
        </p:sp>
        <p:sp>
          <p:nvSpPr>
            <p:cNvPr id="134" name="Freeform: Shape 133">
              <a:extLst>
                <a:ext uri="{FF2B5EF4-FFF2-40B4-BE49-F238E27FC236}">
                  <a16:creationId xmlns:a16="http://schemas.microsoft.com/office/drawing/2014/main" id="{1A11DFD6-2F02-4EEF-A002-0F7F200D24F2}"/>
                </a:ext>
              </a:extLst>
            </p:cNvPr>
            <p:cNvSpPr/>
            <p:nvPr/>
          </p:nvSpPr>
          <p:spPr>
            <a:xfrm>
              <a:off x="3805535" y="6466906"/>
              <a:ext cx="97336" cy="182223"/>
            </a:xfrm>
            <a:custGeom>
              <a:avLst/>
              <a:gdLst>
                <a:gd name="connsiteX0" fmla="*/ 86496 w 97336"/>
                <a:gd name="connsiteY0" fmla="*/ 181040 h 182223"/>
                <a:gd name="connsiteX1" fmla="*/ 17885 w 97336"/>
                <a:gd name="connsiteY1" fmla="*/ 103928 h 182223"/>
                <a:gd name="connsiteX2" fmla="*/ 12218 w 97336"/>
                <a:gd name="connsiteY2" fmla="*/ 709 h 182223"/>
                <a:gd name="connsiteX3" fmla="*/ 80829 w 97336"/>
                <a:gd name="connsiteY3" fmla="*/ 78022 h 182223"/>
                <a:gd name="connsiteX4" fmla="*/ 86496 w 97336"/>
                <a:gd name="connsiteY4" fmla="*/ 181040 h 18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36" h="182223">
                  <a:moveTo>
                    <a:pt x="86496" y="181040"/>
                  </a:moveTo>
                  <a:cubicBezTo>
                    <a:pt x="69090" y="188325"/>
                    <a:pt x="38327" y="153717"/>
                    <a:pt x="17885" y="103928"/>
                  </a:cubicBezTo>
                  <a:cubicBezTo>
                    <a:pt x="-2557" y="54139"/>
                    <a:pt x="-5188" y="7792"/>
                    <a:pt x="12218" y="709"/>
                  </a:cubicBezTo>
                  <a:cubicBezTo>
                    <a:pt x="29624" y="-6376"/>
                    <a:pt x="60388" y="28031"/>
                    <a:pt x="80829" y="78022"/>
                  </a:cubicBezTo>
                  <a:cubicBezTo>
                    <a:pt x="101270" y="128013"/>
                    <a:pt x="103902" y="173956"/>
                    <a:pt x="86496" y="181040"/>
                  </a:cubicBezTo>
                  <a:close/>
                </a:path>
              </a:pathLst>
            </a:custGeom>
            <a:solidFill>
              <a:srgbClr val="FFFFFF"/>
            </a:solidFill>
            <a:ln w="20234" cap="flat">
              <a:noFill/>
              <a:prstDash val="solid"/>
              <a:miter/>
            </a:ln>
          </p:spPr>
          <p:txBody>
            <a:bodyPr rtlCol="0" anchor="ctr"/>
            <a:lstStyle/>
            <a:p>
              <a:endParaRPr lang="en-US" sz="1500"/>
            </a:p>
          </p:txBody>
        </p:sp>
        <p:sp>
          <p:nvSpPr>
            <p:cNvPr id="135" name="Freeform: Shape 134">
              <a:extLst>
                <a:ext uri="{FF2B5EF4-FFF2-40B4-BE49-F238E27FC236}">
                  <a16:creationId xmlns:a16="http://schemas.microsoft.com/office/drawing/2014/main" id="{A48AEB01-1C14-4BCB-A522-E94FD23861D0}"/>
                </a:ext>
              </a:extLst>
            </p:cNvPr>
            <p:cNvSpPr/>
            <p:nvPr/>
          </p:nvSpPr>
          <p:spPr>
            <a:xfrm>
              <a:off x="3802661" y="6462147"/>
              <a:ext cx="104589" cy="188355"/>
            </a:xfrm>
            <a:custGeom>
              <a:avLst/>
              <a:gdLst>
                <a:gd name="connsiteX0" fmla="*/ 89775 w 104589"/>
                <a:gd name="connsiteY0" fmla="*/ 186607 h 188355"/>
                <a:gd name="connsiteX1" fmla="*/ 75607 w 104589"/>
                <a:gd name="connsiteY1" fmla="*/ 186607 h 188355"/>
                <a:gd name="connsiteX2" fmla="*/ 63262 w 104589"/>
                <a:gd name="connsiteY2" fmla="*/ 179727 h 188355"/>
                <a:gd name="connsiteX3" fmla="*/ 42010 w 104589"/>
                <a:gd name="connsiteY3" fmla="*/ 160904 h 188355"/>
                <a:gd name="connsiteX4" fmla="*/ 13473 w 104589"/>
                <a:gd name="connsiteY4" fmla="*/ 112330 h 188355"/>
                <a:gd name="connsiteX5" fmla="*/ 2342 w 104589"/>
                <a:gd name="connsiteY5" fmla="*/ 57481 h 188355"/>
                <a:gd name="connsiteX6" fmla="*/ 723 w 104589"/>
                <a:gd name="connsiteY6" fmla="*/ 29552 h 188355"/>
                <a:gd name="connsiteX7" fmla="*/ 2746 w 104589"/>
                <a:gd name="connsiteY7" fmla="*/ 14979 h 188355"/>
                <a:gd name="connsiteX8" fmla="*/ 13271 w 104589"/>
                <a:gd name="connsiteY8" fmla="*/ 1622 h 188355"/>
                <a:gd name="connsiteX9" fmla="*/ 30879 w 104589"/>
                <a:gd name="connsiteY9" fmla="*/ 1622 h 188355"/>
                <a:gd name="connsiteX10" fmla="*/ 44641 w 104589"/>
                <a:gd name="connsiteY10" fmla="*/ 9313 h 188355"/>
                <a:gd name="connsiteX11" fmla="*/ 64881 w 104589"/>
                <a:gd name="connsiteY11" fmla="*/ 29552 h 188355"/>
                <a:gd name="connsiteX12" fmla="*/ 93013 w 104589"/>
                <a:gd name="connsiteY12" fmla="*/ 78936 h 188355"/>
                <a:gd name="connsiteX13" fmla="*/ 105156 w 104589"/>
                <a:gd name="connsiteY13" fmla="*/ 134189 h 188355"/>
                <a:gd name="connsiteX14" fmla="*/ 103335 w 104589"/>
                <a:gd name="connsiteY14" fmla="*/ 162523 h 188355"/>
                <a:gd name="connsiteX15" fmla="*/ 89775 w 104589"/>
                <a:gd name="connsiteY15" fmla="*/ 186607 h 188355"/>
                <a:gd name="connsiteX16" fmla="*/ 89775 w 104589"/>
                <a:gd name="connsiteY16" fmla="*/ 184989 h 188355"/>
                <a:gd name="connsiteX17" fmla="*/ 98882 w 104589"/>
                <a:gd name="connsiteY17" fmla="*/ 162119 h 188355"/>
                <a:gd name="connsiteX18" fmla="*/ 93823 w 104589"/>
                <a:gd name="connsiteY18" fmla="*/ 136009 h 188355"/>
                <a:gd name="connsiteX19" fmla="*/ 75405 w 104589"/>
                <a:gd name="connsiteY19" fmla="*/ 86424 h 188355"/>
                <a:gd name="connsiteX20" fmla="*/ 51523 w 104589"/>
                <a:gd name="connsiteY20" fmla="*/ 39873 h 188355"/>
                <a:gd name="connsiteX21" fmla="*/ 35736 w 104589"/>
                <a:gd name="connsiteY21" fmla="*/ 19634 h 188355"/>
                <a:gd name="connsiteX22" fmla="*/ 17926 w 104589"/>
                <a:gd name="connsiteY22" fmla="*/ 9920 h 188355"/>
                <a:gd name="connsiteX23" fmla="*/ 7806 w 104589"/>
                <a:gd name="connsiteY23" fmla="*/ 28944 h 188355"/>
                <a:gd name="connsiteX24" fmla="*/ 9223 w 104589"/>
                <a:gd name="connsiteY24" fmla="*/ 55458 h 188355"/>
                <a:gd name="connsiteX25" fmla="*/ 29462 w 104589"/>
                <a:gd name="connsiteY25" fmla="*/ 105449 h 188355"/>
                <a:gd name="connsiteX26" fmla="*/ 53142 w 104589"/>
                <a:gd name="connsiteY26" fmla="*/ 153011 h 188355"/>
                <a:gd name="connsiteX27" fmla="*/ 67916 w 104589"/>
                <a:gd name="connsiteY27" fmla="*/ 175072 h 188355"/>
                <a:gd name="connsiteX28" fmla="*/ 88965 w 104589"/>
                <a:gd name="connsiteY28" fmla="*/ 184989 h 18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589" h="188355">
                  <a:moveTo>
                    <a:pt x="89775" y="186607"/>
                  </a:moveTo>
                  <a:cubicBezTo>
                    <a:pt x="85282" y="188652"/>
                    <a:pt x="80101" y="188652"/>
                    <a:pt x="75607" y="186607"/>
                  </a:cubicBezTo>
                  <a:cubicBezTo>
                    <a:pt x="71216" y="184847"/>
                    <a:pt x="67066" y="182520"/>
                    <a:pt x="63262" y="179727"/>
                  </a:cubicBezTo>
                  <a:cubicBezTo>
                    <a:pt x="55490" y="174283"/>
                    <a:pt x="48365" y="167968"/>
                    <a:pt x="42010" y="160904"/>
                  </a:cubicBezTo>
                  <a:cubicBezTo>
                    <a:pt x="29199" y="146879"/>
                    <a:pt x="19484" y="130343"/>
                    <a:pt x="13473" y="112330"/>
                  </a:cubicBezTo>
                  <a:cubicBezTo>
                    <a:pt x="8150" y="94418"/>
                    <a:pt x="4426" y="76061"/>
                    <a:pt x="2342" y="57481"/>
                  </a:cubicBezTo>
                  <a:cubicBezTo>
                    <a:pt x="1086" y="48232"/>
                    <a:pt x="540" y="38882"/>
                    <a:pt x="723" y="29552"/>
                  </a:cubicBezTo>
                  <a:cubicBezTo>
                    <a:pt x="804" y="24633"/>
                    <a:pt x="1492" y="19735"/>
                    <a:pt x="2746" y="14979"/>
                  </a:cubicBezTo>
                  <a:cubicBezTo>
                    <a:pt x="4123" y="9191"/>
                    <a:pt x="7968" y="4314"/>
                    <a:pt x="13271" y="1622"/>
                  </a:cubicBezTo>
                  <a:cubicBezTo>
                    <a:pt x="18877" y="-828"/>
                    <a:pt x="25272" y="-828"/>
                    <a:pt x="30879" y="1622"/>
                  </a:cubicBezTo>
                  <a:cubicBezTo>
                    <a:pt x="35858" y="3402"/>
                    <a:pt x="40512" y="5994"/>
                    <a:pt x="44641" y="9313"/>
                  </a:cubicBezTo>
                  <a:cubicBezTo>
                    <a:pt x="52231" y="15141"/>
                    <a:pt x="59052" y="21963"/>
                    <a:pt x="64881" y="29552"/>
                  </a:cubicBezTo>
                  <a:cubicBezTo>
                    <a:pt x="76417" y="44691"/>
                    <a:pt x="85889" y="61287"/>
                    <a:pt x="93013" y="78936"/>
                  </a:cubicBezTo>
                  <a:cubicBezTo>
                    <a:pt x="100279" y="96503"/>
                    <a:pt x="104387" y="115204"/>
                    <a:pt x="105156" y="134189"/>
                  </a:cubicBezTo>
                  <a:cubicBezTo>
                    <a:pt x="105562" y="143681"/>
                    <a:pt x="104954" y="153173"/>
                    <a:pt x="103335" y="162523"/>
                  </a:cubicBezTo>
                  <a:cubicBezTo>
                    <a:pt x="101312" y="171428"/>
                    <a:pt x="99085" y="182358"/>
                    <a:pt x="89775" y="186607"/>
                  </a:cubicBezTo>
                  <a:close/>
                  <a:moveTo>
                    <a:pt x="89775" y="184989"/>
                  </a:moveTo>
                  <a:cubicBezTo>
                    <a:pt x="96919" y="179727"/>
                    <a:pt x="100461" y="170862"/>
                    <a:pt x="98882" y="162119"/>
                  </a:cubicBezTo>
                  <a:cubicBezTo>
                    <a:pt x="98316" y="153233"/>
                    <a:pt x="96616" y="144470"/>
                    <a:pt x="93823" y="136009"/>
                  </a:cubicBezTo>
                  <a:cubicBezTo>
                    <a:pt x="88156" y="119212"/>
                    <a:pt x="82287" y="102615"/>
                    <a:pt x="75405" y="86424"/>
                  </a:cubicBezTo>
                  <a:cubicBezTo>
                    <a:pt x="68666" y="70314"/>
                    <a:pt x="60691" y="54750"/>
                    <a:pt x="51523" y="39873"/>
                  </a:cubicBezTo>
                  <a:cubicBezTo>
                    <a:pt x="46807" y="32708"/>
                    <a:pt x="41525" y="25949"/>
                    <a:pt x="35736" y="19634"/>
                  </a:cubicBezTo>
                  <a:cubicBezTo>
                    <a:pt x="29867" y="13968"/>
                    <a:pt x="22985" y="8705"/>
                    <a:pt x="17926" y="9920"/>
                  </a:cubicBezTo>
                  <a:cubicBezTo>
                    <a:pt x="12866" y="11134"/>
                    <a:pt x="8413" y="20647"/>
                    <a:pt x="7806" y="28944"/>
                  </a:cubicBezTo>
                  <a:cubicBezTo>
                    <a:pt x="6956" y="37809"/>
                    <a:pt x="7442" y="46735"/>
                    <a:pt x="9223" y="55458"/>
                  </a:cubicBezTo>
                  <a:cubicBezTo>
                    <a:pt x="13736" y="72945"/>
                    <a:pt x="20536" y="89744"/>
                    <a:pt x="29462" y="105449"/>
                  </a:cubicBezTo>
                  <a:lnTo>
                    <a:pt x="53142" y="153011"/>
                  </a:lnTo>
                  <a:cubicBezTo>
                    <a:pt x="57210" y="160904"/>
                    <a:pt x="62169" y="168311"/>
                    <a:pt x="67916" y="175072"/>
                  </a:cubicBezTo>
                  <a:cubicBezTo>
                    <a:pt x="72653" y="181892"/>
                    <a:pt x="80688" y="185677"/>
                    <a:pt x="88965" y="184989"/>
                  </a:cubicBezTo>
                  <a:close/>
                </a:path>
              </a:pathLst>
            </a:custGeom>
            <a:solidFill>
              <a:srgbClr val="160A0A"/>
            </a:solidFill>
            <a:ln w="20234" cap="flat">
              <a:noFill/>
              <a:prstDash val="solid"/>
              <a:miter/>
            </a:ln>
          </p:spPr>
          <p:txBody>
            <a:bodyPr rtlCol="0" anchor="ctr"/>
            <a:lstStyle/>
            <a:p>
              <a:endParaRPr lang="en-US" sz="1500"/>
            </a:p>
          </p:txBody>
        </p:sp>
        <p:sp>
          <p:nvSpPr>
            <p:cNvPr id="136" name="Freeform: Shape 135">
              <a:extLst>
                <a:ext uri="{FF2B5EF4-FFF2-40B4-BE49-F238E27FC236}">
                  <a16:creationId xmlns:a16="http://schemas.microsoft.com/office/drawing/2014/main" id="{493F8303-3762-47BE-A0B2-B565967200D1}"/>
                </a:ext>
              </a:extLst>
            </p:cNvPr>
            <p:cNvSpPr/>
            <p:nvPr/>
          </p:nvSpPr>
          <p:spPr>
            <a:xfrm>
              <a:off x="3739953" y="6503085"/>
              <a:ext cx="132672" cy="116951"/>
            </a:xfrm>
            <a:custGeom>
              <a:avLst/>
              <a:gdLst>
                <a:gd name="connsiteX0" fmla="*/ 75169 w 132672"/>
                <a:gd name="connsiteY0" fmla="*/ 2377 h 116951"/>
                <a:gd name="connsiteX1" fmla="*/ 62418 w 132672"/>
                <a:gd name="connsiteY1" fmla="*/ 12294 h 116951"/>
                <a:gd name="connsiteX2" fmla="*/ 28213 w 132672"/>
                <a:gd name="connsiteY2" fmla="*/ 40021 h 116951"/>
                <a:gd name="connsiteX3" fmla="*/ 688 w 132672"/>
                <a:gd name="connsiteY3" fmla="*/ 92440 h 116951"/>
                <a:gd name="connsiteX4" fmla="*/ 115850 w 132672"/>
                <a:gd name="connsiteY4" fmla="*/ 112679 h 116951"/>
                <a:gd name="connsiteX5" fmla="*/ 127385 w 132672"/>
                <a:gd name="connsiteY5" fmla="*/ 67546 h 116951"/>
                <a:gd name="connsiteX6" fmla="*/ 107146 w 132672"/>
                <a:gd name="connsiteY6" fmla="*/ 18973 h 116951"/>
                <a:gd name="connsiteX7" fmla="*/ 78002 w 132672"/>
                <a:gd name="connsiteY7" fmla="*/ 960 h 11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72" h="116951">
                  <a:moveTo>
                    <a:pt x="75169" y="2377"/>
                  </a:moveTo>
                  <a:cubicBezTo>
                    <a:pt x="70736" y="5433"/>
                    <a:pt x="66486" y="8752"/>
                    <a:pt x="62418" y="12294"/>
                  </a:cubicBezTo>
                  <a:cubicBezTo>
                    <a:pt x="50052" y="20288"/>
                    <a:pt x="38596" y="29578"/>
                    <a:pt x="28213" y="40021"/>
                  </a:cubicBezTo>
                  <a:cubicBezTo>
                    <a:pt x="12083" y="52852"/>
                    <a:pt x="2105" y="71877"/>
                    <a:pt x="688" y="92440"/>
                  </a:cubicBezTo>
                  <a:cubicBezTo>
                    <a:pt x="2713" y="112679"/>
                    <a:pt x="57763" y="123001"/>
                    <a:pt x="115850" y="112679"/>
                  </a:cubicBezTo>
                  <a:cubicBezTo>
                    <a:pt x="129409" y="109644"/>
                    <a:pt x="140743" y="110049"/>
                    <a:pt x="127385" y="67546"/>
                  </a:cubicBezTo>
                  <a:cubicBezTo>
                    <a:pt x="122650" y="50586"/>
                    <a:pt x="115850" y="34273"/>
                    <a:pt x="107146" y="18973"/>
                  </a:cubicBezTo>
                  <a:cubicBezTo>
                    <a:pt x="101277" y="9257"/>
                    <a:pt x="91158" y="-4303"/>
                    <a:pt x="78002" y="960"/>
                  </a:cubicBezTo>
                  <a:close/>
                </a:path>
              </a:pathLst>
            </a:custGeom>
            <a:solidFill>
              <a:srgbClr val="160A0A"/>
            </a:solidFill>
            <a:ln w="20234" cap="flat">
              <a:noFill/>
              <a:prstDash val="solid"/>
              <a:miter/>
            </a:ln>
          </p:spPr>
          <p:txBody>
            <a:bodyPr rtlCol="0" anchor="ctr"/>
            <a:lstStyle/>
            <a:p>
              <a:endParaRPr lang="en-US" sz="1500"/>
            </a:p>
          </p:txBody>
        </p:sp>
        <p:sp>
          <p:nvSpPr>
            <p:cNvPr id="137" name="Freeform: Shape 136">
              <a:extLst>
                <a:ext uri="{FF2B5EF4-FFF2-40B4-BE49-F238E27FC236}">
                  <a16:creationId xmlns:a16="http://schemas.microsoft.com/office/drawing/2014/main" id="{83C0EB3A-5D9A-482E-84CB-E8E92D1FBF04}"/>
                </a:ext>
              </a:extLst>
            </p:cNvPr>
            <p:cNvSpPr/>
            <p:nvPr/>
          </p:nvSpPr>
          <p:spPr>
            <a:xfrm>
              <a:off x="3736781" y="6499273"/>
              <a:ext cx="142869" cy="126675"/>
            </a:xfrm>
            <a:custGeom>
              <a:avLst/>
              <a:gdLst>
                <a:gd name="connsiteX0" fmla="*/ 77936 w 142869"/>
                <a:gd name="connsiteY0" fmla="*/ 5378 h 126675"/>
                <a:gd name="connsiteX1" fmla="*/ 57697 w 142869"/>
                <a:gd name="connsiteY1" fmla="*/ 19951 h 126675"/>
                <a:gd name="connsiteX2" fmla="*/ 35434 w 142869"/>
                <a:gd name="connsiteY2" fmla="*/ 37357 h 126675"/>
                <a:gd name="connsiteX3" fmla="*/ 4670 w 142869"/>
                <a:gd name="connsiteY3" fmla="*/ 76013 h 126675"/>
                <a:gd name="connsiteX4" fmla="*/ 6087 w 142869"/>
                <a:gd name="connsiteY4" fmla="*/ 107385 h 126675"/>
                <a:gd name="connsiteX5" fmla="*/ 33814 w 142869"/>
                <a:gd name="connsiteY5" fmla="*/ 121147 h 126675"/>
                <a:gd name="connsiteX6" fmla="*/ 82389 w 142869"/>
                <a:gd name="connsiteY6" fmla="*/ 126410 h 126675"/>
                <a:gd name="connsiteX7" fmla="*/ 127320 w 142869"/>
                <a:gd name="connsiteY7" fmla="*/ 121956 h 126675"/>
                <a:gd name="connsiteX8" fmla="*/ 139058 w 142869"/>
                <a:gd name="connsiteY8" fmla="*/ 74597 h 126675"/>
                <a:gd name="connsiteX9" fmla="*/ 113962 w 142869"/>
                <a:gd name="connsiteY9" fmla="*/ 17320 h 126675"/>
                <a:gd name="connsiteX10" fmla="*/ 77531 w 142869"/>
                <a:gd name="connsiteY10" fmla="*/ 3355 h 126675"/>
                <a:gd name="connsiteX11" fmla="*/ 79959 w 142869"/>
                <a:gd name="connsiteY11" fmla="*/ 9224 h 126675"/>
                <a:gd name="connsiteX12" fmla="*/ 106271 w 142869"/>
                <a:gd name="connsiteY12" fmla="*/ 29463 h 126675"/>
                <a:gd name="connsiteX13" fmla="*/ 124081 w 142869"/>
                <a:gd name="connsiteY13" fmla="*/ 72573 h 126675"/>
                <a:gd name="connsiteX14" fmla="*/ 130153 w 142869"/>
                <a:gd name="connsiteY14" fmla="*/ 104146 h 126675"/>
                <a:gd name="connsiteX15" fmla="*/ 123069 w 142869"/>
                <a:gd name="connsiteY15" fmla="*/ 109408 h 126675"/>
                <a:gd name="connsiteX16" fmla="*/ 45553 w 142869"/>
                <a:gd name="connsiteY16" fmla="*/ 113456 h 126675"/>
                <a:gd name="connsiteX17" fmla="*/ 16004 w 142869"/>
                <a:gd name="connsiteY17" fmla="*/ 104956 h 126675"/>
                <a:gd name="connsiteX18" fmla="*/ 9527 w 142869"/>
                <a:gd name="connsiteY18" fmla="*/ 81478 h 126675"/>
                <a:gd name="connsiteX19" fmla="*/ 38469 w 142869"/>
                <a:gd name="connsiteY19" fmla="*/ 40999 h 126675"/>
                <a:gd name="connsiteX20" fmla="*/ 58709 w 142869"/>
                <a:gd name="connsiteY20" fmla="*/ 23391 h 126675"/>
                <a:gd name="connsiteX21" fmla="*/ 78948 w 142869"/>
                <a:gd name="connsiteY21" fmla="*/ 7403 h 126675"/>
                <a:gd name="connsiteX22" fmla="*/ 77936 w 142869"/>
                <a:gd name="connsiteY22" fmla="*/ 5378 h 12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869" h="126675">
                  <a:moveTo>
                    <a:pt x="77936" y="5378"/>
                  </a:moveTo>
                  <a:cubicBezTo>
                    <a:pt x="70650" y="9426"/>
                    <a:pt x="63971" y="15295"/>
                    <a:pt x="57697" y="19951"/>
                  </a:cubicBezTo>
                  <a:cubicBezTo>
                    <a:pt x="49925" y="25294"/>
                    <a:pt x="42497" y="31102"/>
                    <a:pt x="35434" y="37357"/>
                  </a:cubicBezTo>
                  <a:cubicBezTo>
                    <a:pt x="22480" y="47841"/>
                    <a:pt x="11976" y="61036"/>
                    <a:pt x="4670" y="76013"/>
                  </a:cubicBezTo>
                  <a:cubicBezTo>
                    <a:pt x="-1118" y="85830"/>
                    <a:pt x="-552" y="98135"/>
                    <a:pt x="6087" y="107385"/>
                  </a:cubicBezTo>
                  <a:cubicBezTo>
                    <a:pt x="13879" y="114448"/>
                    <a:pt x="23472" y="119204"/>
                    <a:pt x="33814" y="121147"/>
                  </a:cubicBezTo>
                  <a:cubicBezTo>
                    <a:pt x="49702" y="125012"/>
                    <a:pt x="66035" y="126794"/>
                    <a:pt x="82389" y="126410"/>
                  </a:cubicBezTo>
                  <a:cubicBezTo>
                    <a:pt x="97487" y="126753"/>
                    <a:pt x="112585" y="125256"/>
                    <a:pt x="127320" y="121956"/>
                  </a:cubicBezTo>
                  <a:cubicBezTo>
                    <a:pt x="149785" y="116491"/>
                    <a:pt x="143915" y="91395"/>
                    <a:pt x="139058" y="74597"/>
                  </a:cubicBezTo>
                  <a:cubicBezTo>
                    <a:pt x="133998" y="54216"/>
                    <a:pt x="125498" y="34867"/>
                    <a:pt x="113962" y="17320"/>
                  </a:cubicBezTo>
                  <a:cubicBezTo>
                    <a:pt x="105664" y="5581"/>
                    <a:pt x="91901" y="-6360"/>
                    <a:pt x="77531" y="3355"/>
                  </a:cubicBezTo>
                  <a:cubicBezTo>
                    <a:pt x="74698" y="5378"/>
                    <a:pt x="76317" y="10235"/>
                    <a:pt x="79959" y="9224"/>
                  </a:cubicBezTo>
                  <a:cubicBezTo>
                    <a:pt x="93115" y="5176"/>
                    <a:pt x="100199" y="19343"/>
                    <a:pt x="106271" y="29463"/>
                  </a:cubicBezTo>
                  <a:cubicBezTo>
                    <a:pt x="113334" y="43348"/>
                    <a:pt x="119285" y="57758"/>
                    <a:pt x="124081" y="72573"/>
                  </a:cubicBezTo>
                  <a:cubicBezTo>
                    <a:pt x="128493" y="82490"/>
                    <a:pt x="130578" y="93297"/>
                    <a:pt x="130153" y="104146"/>
                  </a:cubicBezTo>
                  <a:cubicBezTo>
                    <a:pt x="130153" y="107789"/>
                    <a:pt x="127724" y="108194"/>
                    <a:pt x="123069" y="109408"/>
                  </a:cubicBezTo>
                  <a:cubicBezTo>
                    <a:pt x="97689" y="115399"/>
                    <a:pt x="71419" y="116775"/>
                    <a:pt x="45553" y="113456"/>
                  </a:cubicBezTo>
                  <a:cubicBezTo>
                    <a:pt x="35231" y="112687"/>
                    <a:pt x="25172" y="109792"/>
                    <a:pt x="16004" y="104956"/>
                  </a:cubicBezTo>
                  <a:cubicBezTo>
                    <a:pt x="6896" y="99694"/>
                    <a:pt x="6694" y="91395"/>
                    <a:pt x="9527" y="81478"/>
                  </a:cubicBezTo>
                  <a:cubicBezTo>
                    <a:pt x="15761" y="65854"/>
                    <a:pt x="25698" y="51949"/>
                    <a:pt x="38469" y="40999"/>
                  </a:cubicBezTo>
                  <a:cubicBezTo>
                    <a:pt x="44946" y="34725"/>
                    <a:pt x="52232" y="29059"/>
                    <a:pt x="58709" y="23391"/>
                  </a:cubicBezTo>
                  <a:cubicBezTo>
                    <a:pt x="65185" y="17725"/>
                    <a:pt x="71864" y="12058"/>
                    <a:pt x="78948" y="7403"/>
                  </a:cubicBezTo>
                  <a:cubicBezTo>
                    <a:pt x="79758" y="6391"/>
                    <a:pt x="78948" y="4974"/>
                    <a:pt x="77936" y="5378"/>
                  </a:cubicBezTo>
                  <a:close/>
                </a:path>
              </a:pathLst>
            </a:custGeom>
            <a:solidFill>
              <a:srgbClr val="570D0C"/>
            </a:solidFill>
            <a:ln w="20234" cap="flat">
              <a:noFill/>
              <a:prstDash val="solid"/>
              <a:miter/>
            </a:ln>
          </p:spPr>
          <p:txBody>
            <a:bodyPr rtlCol="0" anchor="ctr"/>
            <a:lstStyle/>
            <a:p>
              <a:endParaRPr lang="en-US" sz="1500"/>
            </a:p>
          </p:txBody>
        </p:sp>
        <p:sp>
          <p:nvSpPr>
            <p:cNvPr id="138" name="Freeform: Shape 137">
              <a:extLst>
                <a:ext uri="{FF2B5EF4-FFF2-40B4-BE49-F238E27FC236}">
                  <a16:creationId xmlns:a16="http://schemas.microsoft.com/office/drawing/2014/main" id="{F159A1DE-6896-4C41-9811-E1E603C123B7}"/>
                </a:ext>
              </a:extLst>
            </p:cNvPr>
            <p:cNvSpPr/>
            <p:nvPr/>
          </p:nvSpPr>
          <p:spPr>
            <a:xfrm>
              <a:off x="4152135" y="6256368"/>
              <a:ext cx="137909" cy="310414"/>
            </a:xfrm>
            <a:custGeom>
              <a:avLst/>
              <a:gdLst>
                <a:gd name="connsiteX0" fmla="*/ 982 w 137909"/>
                <a:gd name="connsiteY0" fmla="*/ 2580 h 310414"/>
                <a:gd name="connsiteX1" fmla="*/ 82950 w 137909"/>
                <a:gd name="connsiteY1" fmla="*/ 149516 h 310414"/>
                <a:gd name="connsiteX2" fmla="*/ 105415 w 137909"/>
                <a:gd name="connsiteY2" fmla="*/ 226627 h 310414"/>
                <a:gd name="connsiteX3" fmla="*/ 125655 w 137909"/>
                <a:gd name="connsiteY3" fmla="*/ 307584 h 310414"/>
                <a:gd name="connsiteX4" fmla="*/ 130533 w 137909"/>
                <a:gd name="connsiteY4" fmla="*/ 309993 h 310414"/>
                <a:gd name="connsiteX5" fmla="*/ 132941 w 137909"/>
                <a:gd name="connsiteY5" fmla="*/ 307584 h 310414"/>
                <a:gd name="connsiteX6" fmla="*/ 106832 w 137909"/>
                <a:gd name="connsiteY6" fmla="*/ 139396 h 310414"/>
                <a:gd name="connsiteX7" fmla="*/ 3208 w 137909"/>
                <a:gd name="connsiteY7" fmla="*/ 353 h 310414"/>
                <a:gd name="connsiteX8" fmla="*/ 982 w 137909"/>
                <a:gd name="connsiteY8" fmla="*/ 2580 h 3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09" h="310414">
                  <a:moveTo>
                    <a:pt x="982" y="2580"/>
                  </a:moveTo>
                  <a:cubicBezTo>
                    <a:pt x="36238" y="46702"/>
                    <a:pt x="63925" y="96348"/>
                    <a:pt x="82950" y="149516"/>
                  </a:cubicBezTo>
                  <a:cubicBezTo>
                    <a:pt x="91653" y="175017"/>
                    <a:pt x="98939" y="200316"/>
                    <a:pt x="105415" y="226627"/>
                  </a:cubicBezTo>
                  <a:cubicBezTo>
                    <a:pt x="111892" y="252939"/>
                    <a:pt x="116547" y="281476"/>
                    <a:pt x="125655" y="307584"/>
                  </a:cubicBezTo>
                  <a:cubicBezTo>
                    <a:pt x="126343" y="309588"/>
                    <a:pt x="128509" y="310681"/>
                    <a:pt x="130533" y="309993"/>
                  </a:cubicBezTo>
                  <a:cubicBezTo>
                    <a:pt x="131666" y="309609"/>
                    <a:pt x="132556" y="308718"/>
                    <a:pt x="132941" y="307584"/>
                  </a:cubicBezTo>
                  <a:cubicBezTo>
                    <a:pt x="148323" y="253546"/>
                    <a:pt x="129905" y="188780"/>
                    <a:pt x="106832" y="139396"/>
                  </a:cubicBezTo>
                  <a:cubicBezTo>
                    <a:pt x="82404" y="86309"/>
                    <a:pt x="47107" y="38929"/>
                    <a:pt x="3208" y="353"/>
                  </a:cubicBezTo>
                  <a:cubicBezTo>
                    <a:pt x="1791" y="-1064"/>
                    <a:pt x="-31" y="353"/>
                    <a:pt x="982" y="2580"/>
                  </a:cubicBezTo>
                  <a:close/>
                </a:path>
              </a:pathLst>
            </a:custGeom>
            <a:solidFill>
              <a:srgbClr val="160A0A"/>
            </a:solidFill>
            <a:ln w="20234" cap="flat">
              <a:noFill/>
              <a:prstDash val="solid"/>
              <a:miter/>
            </a:ln>
          </p:spPr>
          <p:txBody>
            <a:bodyPr rtlCol="0" anchor="ctr"/>
            <a:lstStyle/>
            <a:p>
              <a:endParaRPr lang="en-US" sz="1500"/>
            </a:p>
          </p:txBody>
        </p:sp>
        <p:sp>
          <p:nvSpPr>
            <p:cNvPr id="139" name="Freeform: Shape 138">
              <a:extLst>
                <a:ext uri="{FF2B5EF4-FFF2-40B4-BE49-F238E27FC236}">
                  <a16:creationId xmlns:a16="http://schemas.microsoft.com/office/drawing/2014/main" id="{5D3EAECF-7719-4F6A-96D3-D72EFCA2D215}"/>
                </a:ext>
              </a:extLst>
            </p:cNvPr>
            <p:cNvSpPr/>
            <p:nvPr/>
          </p:nvSpPr>
          <p:spPr>
            <a:xfrm>
              <a:off x="4503590" y="6109506"/>
              <a:ext cx="138009" cy="310338"/>
            </a:xfrm>
            <a:custGeom>
              <a:avLst/>
              <a:gdLst>
                <a:gd name="connsiteX0" fmla="*/ 2092 w 138008"/>
                <a:gd name="connsiteY0" fmla="*/ 2302 h 310338"/>
                <a:gd name="connsiteX1" fmla="*/ 83049 w 138008"/>
                <a:gd name="connsiteY1" fmla="*/ 149441 h 310338"/>
                <a:gd name="connsiteX2" fmla="*/ 105515 w 138008"/>
                <a:gd name="connsiteY2" fmla="*/ 226552 h 310338"/>
                <a:gd name="connsiteX3" fmla="*/ 125754 w 138008"/>
                <a:gd name="connsiteY3" fmla="*/ 307509 h 310338"/>
                <a:gd name="connsiteX4" fmla="*/ 130631 w 138008"/>
                <a:gd name="connsiteY4" fmla="*/ 309917 h 310338"/>
                <a:gd name="connsiteX5" fmla="*/ 133040 w 138008"/>
                <a:gd name="connsiteY5" fmla="*/ 307509 h 310338"/>
                <a:gd name="connsiteX6" fmla="*/ 106931 w 138008"/>
                <a:gd name="connsiteY6" fmla="*/ 139321 h 310338"/>
                <a:gd name="connsiteX7" fmla="*/ 3306 w 138008"/>
                <a:gd name="connsiteY7" fmla="*/ 277 h 310338"/>
                <a:gd name="connsiteX8" fmla="*/ 1182 w 138008"/>
                <a:gd name="connsiteY8" fmla="*/ 177 h 310338"/>
                <a:gd name="connsiteX9" fmla="*/ 1080 w 138008"/>
                <a:gd name="connsiteY9" fmla="*/ 2302 h 31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008" h="310338">
                  <a:moveTo>
                    <a:pt x="2092" y="2302"/>
                  </a:moveTo>
                  <a:cubicBezTo>
                    <a:pt x="37025" y="46544"/>
                    <a:pt x="64388" y="96251"/>
                    <a:pt x="83049" y="149441"/>
                  </a:cubicBezTo>
                  <a:cubicBezTo>
                    <a:pt x="91853" y="174740"/>
                    <a:pt x="99362" y="200484"/>
                    <a:pt x="105515" y="226552"/>
                  </a:cubicBezTo>
                  <a:cubicBezTo>
                    <a:pt x="111991" y="253470"/>
                    <a:pt x="116848" y="281400"/>
                    <a:pt x="125754" y="307509"/>
                  </a:cubicBezTo>
                  <a:cubicBezTo>
                    <a:pt x="126442" y="309513"/>
                    <a:pt x="128607" y="310605"/>
                    <a:pt x="130631" y="309917"/>
                  </a:cubicBezTo>
                  <a:cubicBezTo>
                    <a:pt x="131765" y="309533"/>
                    <a:pt x="132655" y="308642"/>
                    <a:pt x="133040" y="307509"/>
                  </a:cubicBezTo>
                  <a:cubicBezTo>
                    <a:pt x="148422" y="253267"/>
                    <a:pt x="130004" y="188705"/>
                    <a:pt x="106931" y="139321"/>
                  </a:cubicBezTo>
                  <a:cubicBezTo>
                    <a:pt x="82442" y="86274"/>
                    <a:pt x="47145" y="38915"/>
                    <a:pt x="3306" y="277"/>
                  </a:cubicBezTo>
                  <a:cubicBezTo>
                    <a:pt x="2740" y="-330"/>
                    <a:pt x="1789" y="-390"/>
                    <a:pt x="1182" y="177"/>
                  </a:cubicBezTo>
                  <a:cubicBezTo>
                    <a:pt x="574" y="743"/>
                    <a:pt x="513" y="1694"/>
                    <a:pt x="1080" y="2302"/>
                  </a:cubicBezTo>
                  <a:close/>
                </a:path>
              </a:pathLst>
            </a:custGeom>
            <a:solidFill>
              <a:srgbClr val="160A0A"/>
            </a:solidFill>
            <a:ln w="20234" cap="flat">
              <a:noFill/>
              <a:prstDash val="solid"/>
              <a:miter/>
            </a:ln>
          </p:spPr>
          <p:txBody>
            <a:bodyPr rtlCol="0" anchor="ctr"/>
            <a:lstStyle/>
            <a:p>
              <a:endParaRPr lang="en-US" sz="1500"/>
            </a:p>
          </p:txBody>
        </p:sp>
        <p:sp>
          <p:nvSpPr>
            <p:cNvPr id="140" name="Freeform: Shape 139">
              <a:extLst>
                <a:ext uri="{FF2B5EF4-FFF2-40B4-BE49-F238E27FC236}">
                  <a16:creationId xmlns:a16="http://schemas.microsoft.com/office/drawing/2014/main" id="{CC1DB97C-D714-4E2C-9444-C5CF2601D131}"/>
                </a:ext>
              </a:extLst>
            </p:cNvPr>
            <p:cNvSpPr/>
            <p:nvPr/>
          </p:nvSpPr>
          <p:spPr>
            <a:xfrm>
              <a:off x="4022552" y="6143997"/>
              <a:ext cx="499798" cy="280830"/>
            </a:xfrm>
            <a:custGeom>
              <a:avLst/>
              <a:gdLst>
                <a:gd name="connsiteX0" fmla="*/ 458439 w 499798"/>
                <a:gd name="connsiteY0" fmla="*/ 75687 h 280830"/>
                <a:gd name="connsiteX1" fmla="*/ 497703 w 499798"/>
                <a:gd name="connsiteY1" fmla="*/ 3028 h 280830"/>
                <a:gd name="connsiteX2" fmla="*/ 457225 w 499798"/>
                <a:gd name="connsiteY2" fmla="*/ 5254 h 280830"/>
                <a:gd name="connsiteX3" fmla="*/ 104658 w 499798"/>
                <a:gd name="connsiteY3" fmla="*/ 139036 h 280830"/>
                <a:gd name="connsiteX4" fmla="*/ 52845 w 499798"/>
                <a:gd name="connsiteY4" fmla="*/ 162310 h 280830"/>
                <a:gd name="connsiteX5" fmla="*/ 11355 w 499798"/>
                <a:gd name="connsiteY5" fmla="*/ 199551 h 280830"/>
                <a:gd name="connsiteX6" fmla="*/ 31595 w 499798"/>
                <a:gd name="connsiteY6" fmla="*/ 280508 h 280830"/>
                <a:gd name="connsiteX7" fmla="*/ 79561 w 499798"/>
                <a:gd name="connsiteY7" fmla="*/ 258649 h 280830"/>
                <a:gd name="connsiteX8" fmla="*/ 132588 w 499798"/>
                <a:gd name="connsiteY8" fmla="*/ 233147 h 280830"/>
                <a:gd name="connsiteX9" fmla="*/ 340445 w 499798"/>
                <a:gd name="connsiteY9" fmla="*/ 133166 h 28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798" h="280830">
                  <a:moveTo>
                    <a:pt x="458439" y="75687"/>
                  </a:moveTo>
                  <a:cubicBezTo>
                    <a:pt x="482727" y="63948"/>
                    <a:pt x="509240" y="44114"/>
                    <a:pt x="497703" y="3028"/>
                  </a:cubicBezTo>
                  <a:cubicBezTo>
                    <a:pt x="484507" y="-1971"/>
                    <a:pt x="469794" y="-1161"/>
                    <a:pt x="457225" y="5254"/>
                  </a:cubicBezTo>
                  <a:lnTo>
                    <a:pt x="104658" y="139036"/>
                  </a:lnTo>
                  <a:cubicBezTo>
                    <a:pt x="86666" y="145086"/>
                    <a:pt x="69321" y="152879"/>
                    <a:pt x="52845" y="162310"/>
                  </a:cubicBezTo>
                  <a:cubicBezTo>
                    <a:pt x="36877" y="172106"/>
                    <a:pt x="22811" y="184715"/>
                    <a:pt x="11355" y="199551"/>
                  </a:cubicBezTo>
                  <a:cubicBezTo>
                    <a:pt x="-1395" y="215945"/>
                    <a:pt x="-10503" y="275852"/>
                    <a:pt x="31595" y="280508"/>
                  </a:cubicBezTo>
                  <a:cubicBezTo>
                    <a:pt x="48798" y="282126"/>
                    <a:pt x="66001" y="265126"/>
                    <a:pt x="79561" y="258649"/>
                  </a:cubicBezTo>
                  <a:lnTo>
                    <a:pt x="132588" y="233147"/>
                  </a:lnTo>
                  <a:lnTo>
                    <a:pt x="340445" y="133166"/>
                  </a:lnTo>
                  <a:close/>
                </a:path>
              </a:pathLst>
            </a:custGeom>
            <a:solidFill>
              <a:srgbClr val="000000">
                <a:alpha val="8000"/>
              </a:srgbClr>
            </a:solidFill>
            <a:ln w="20234" cap="flat">
              <a:noFill/>
              <a:prstDash val="solid"/>
              <a:miter/>
            </a:ln>
          </p:spPr>
          <p:txBody>
            <a:bodyPr rtlCol="0" anchor="ctr"/>
            <a:lstStyle/>
            <a:p>
              <a:endParaRPr lang="en-US" sz="1500"/>
            </a:p>
          </p:txBody>
        </p:sp>
        <p:sp>
          <p:nvSpPr>
            <p:cNvPr id="141" name="Freeform: Shape 140">
              <a:extLst>
                <a:ext uri="{FF2B5EF4-FFF2-40B4-BE49-F238E27FC236}">
                  <a16:creationId xmlns:a16="http://schemas.microsoft.com/office/drawing/2014/main" id="{5602ED65-03AC-4E66-9AB6-2B58AC0F5644}"/>
                </a:ext>
              </a:extLst>
            </p:cNvPr>
            <p:cNvSpPr/>
            <p:nvPr/>
          </p:nvSpPr>
          <p:spPr>
            <a:xfrm>
              <a:off x="4043421" y="6461949"/>
              <a:ext cx="94494" cy="160116"/>
            </a:xfrm>
            <a:custGeom>
              <a:avLst/>
              <a:gdLst>
                <a:gd name="connsiteX0" fmla="*/ 35013 w 94494"/>
                <a:gd name="connsiteY0" fmla="*/ 146935 h 160116"/>
                <a:gd name="connsiteX1" fmla="*/ 27322 w 94494"/>
                <a:gd name="connsiteY1" fmla="*/ 86217 h 160116"/>
                <a:gd name="connsiteX2" fmla="*/ 4249 w 94494"/>
                <a:gd name="connsiteY2" fmla="*/ 28940 h 160116"/>
                <a:gd name="connsiteX3" fmla="*/ 1416 w 94494"/>
                <a:gd name="connsiteY3" fmla="*/ 9915 h 160116"/>
                <a:gd name="connsiteX4" fmla="*/ 19631 w 94494"/>
                <a:gd name="connsiteY4" fmla="*/ -204 h 160116"/>
                <a:gd name="connsiteX5" fmla="*/ 66788 w 94494"/>
                <a:gd name="connsiteY5" fmla="*/ 28940 h 160116"/>
                <a:gd name="connsiteX6" fmla="*/ 95123 w 94494"/>
                <a:gd name="connsiteY6" fmla="*/ 120219 h 160116"/>
                <a:gd name="connsiteX7" fmla="*/ 91885 w 94494"/>
                <a:gd name="connsiteY7" fmla="*/ 137422 h 160116"/>
                <a:gd name="connsiteX8" fmla="*/ 69015 w 94494"/>
                <a:gd name="connsiteY8" fmla="*/ 156043 h 160116"/>
                <a:gd name="connsiteX9" fmla="*/ 38656 w 94494"/>
                <a:gd name="connsiteY9" fmla="*/ 159888 h 1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94" h="160116">
                  <a:moveTo>
                    <a:pt x="35013" y="146935"/>
                  </a:moveTo>
                  <a:cubicBezTo>
                    <a:pt x="36692" y="126392"/>
                    <a:pt x="34062" y="105708"/>
                    <a:pt x="27322" y="86217"/>
                  </a:cubicBezTo>
                  <a:cubicBezTo>
                    <a:pt x="21048" y="65978"/>
                    <a:pt x="12345" y="47965"/>
                    <a:pt x="4249" y="28940"/>
                  </a:cubicBezTo>
                  <a:cubicBezTo>
                    <a:pt x="849" y="23213"/>
                    <a:pt x="-163" y="16392"/>
                    <a:pt x="1416" y="9915"/>
                  </a:cubicBezTo>
                  <a:cubicBezTo>
                    <a:pt x="5160" y="3438"/>
                    <a:pt x="12163" y="-447"/>
                    <a:pt x="19631" y="-204"/>
                  </a:cubicBezTo>
                  <a:cubicBezTo>
                    <a:pt x="39122" y="1354"/>
                    <a:pt x="56689" y="12203"/>
                    <a:pt x="66788" y="28940"/>
                  </a:cubicBezTo>
                  <a:cubicBezTo>
                    <a:pt x="86076" y="55393"/>
                    <a:pt x="96054" y="87492"/>
                    <a:pt x="95123" y="120219"/>
                  </a:cubicBezTo>
                  <a:cubicBezTo>
                    <a:pt x="95164" y="126109"/>
                    <a:pt x="94071" y="131958"/>
                    <a:pt x="91885" y="137422"/>
                  </a:cubicBezTo>
                  <a:cubicBezTo>
                    <a:pt x="87290" y="146631"/>
                    <a:pt x="78952" y="153412"/>
                    <a:pt x="69015" y="156043"/>
                  </a:cubicBezTo>
                  <a:cubicBezTo>
                    <a:pt x="59118" y="158754"/>
                    <a:pt x="48897" y="160050"/>
                    <a:pt x="38656" y="159888"/>
                  </a:cubicBezTo>
                </a:path>
              </a:pathLst>
            </a:custGeom>
            <a:solidFill>
              <a:srgbClr val="FFFFFF">
                <a:alpha val="40000"/>
              </a:srgbClr>
            </a:solidFill>
            <a:ln w="20234" cap="flat">
              <a:noFill/>
              <a:prstDash val="solid"/>
              <a:miter/>
            </a:ln>
          </p:spPr>
          <p:txBody>
            <a:bodyPr rtlCol="0" anchor="ctr"/>
            <a:lstStyle/>
            <a:p>
              <a:endParaRPr lang="en-US" sz="1500"/>
            </a:p>
          </p:txBody>
        </p:sp>
      </p:grpSp>
      <p:grpSp>
        <p:nvGrpSpPr>
          <p:cNvPr id="142" name="Group 141">
            <a:extLst>
              <a:ext uri="{FF2B5EF4-FFF2-40B4-BE49-F238E27FC236}">
                <a16:creationId xmlns:a16="http://schemas.microsoft.com/office/drawing/2014/main" id="{190F18CC-4453-4929-83E4-0777BBADD8E4}"/>
              </a:ext>
            </a:extLst>
          </p:cNvPr>
          <p:cNvGrpSpPr/>
          <p:nvPr/>
        </p:nvGrpSpPr>
        <p:grpSpPr>
          <a:xfrm>
            <a:off x="5965615" y="4249463"/>
            <a:ext cx="496715" cy="380088"/>
            <a:chOff x="5928790" y="5863083"/>
            <a:chExt cx="1479647" cy="1132233"/>
          </a:xfrm>
        </p:grpSpPr>
        <p:sp>
          <p:nvSpPr>
            <p:cNvPr id="143" name="Freeform: Shape 142">
              <a:extLst>
                <a:ext uri="{FF2B5EF4-FFF2-40B4-BE49-F238E27FC236}">
                  <a16:creationId xmlns:a16="http://schemas.microsoft.com/office/drawing/2014/main" id="{D14E5CE5-51AA-4717-8368-2528B7AC1E42}"/>
                </a:ext>
              </a:extLst>
            </p:cNvPr>
            <p:cNvSpPr/>
            <p:nvPr/>
          </p:nvSpPr>
          <p:spPr>
            <a:xfrm>
              <a:off x="6765309" y="6540893"/>
              <a:ext cx="626457" cy="437576"/>
            </a:xfrm>
            <a:custGeom>
              <a:avLst/>
              <a:gdLst>
                <a:gd name="connsiteX0" fmla="*/ 688 w 626457"/>
                <a:gd name="connsiteY0" fmla="*/ 103815 h 437576"/>
                <a:gd name="connsiteX1" fmla="*/ 549374 w 626457"/>
                <a:gd name="connsiteY1" fmla="*/ 424606 h 437576"/>
                <a:gd name="connsiteX2" fmla="*/ 587828 w 626457"/>
                <a:gd name="connsiteY2" fmla="*/ 437356 h 437576"/>
                <a:gd name="connsiteX3" fmla="*/ 624461 w 626457"/>
                <a:gd name="connsiteY3" fmla="*/ 364090 h 437576"/>
                <a:gd name="connsiteX4" fmla="*/ 565160 w 626457"/>
                <a:gd name="connsiteY4" fmla="*/ 303373 h 437576"/>
                <a:gd name="connsiteX5" fmla="*/ 50679 w 626457"/>
                <a:gd name="connsiteY5" fmla="*/ -215 h 4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457" h="437576">
                  <a:moveTo>
                    <a:pt x="688" y="103815"/>
                  </a:moveTo>
                  <a:cubicBezTo>
                    <a:pt x="194378" y="219987"/>
                    <a:pt x="355482" y="308433"/>
                    <a:pt x="549374" y="424606"/>
                  </a:cubicBezTo>
                  <a:cubicBezTo>
                    <a:pt x="560404" y="433045"/>
                    <a:pt x="573944" y="437538"/>
                    <a:pt x="587828" y="437356"/>
                  </a:cubicBezTo>
                  <a:cubicBezTo>
                    <a:pt x="617377" y="433916"/>
                    <a:pt x="633973" y="392425"/>
                    <a:pt x="624461" y="364090"/>
                  </a:cubicBezTo>
                  <a:cubicBezTo>
                    <a:pt x="612297" y="337597"/>
                    <a:pt x="591350" y="316143"/>
                    <a:pt x="565160" y="303373"/>
                  </a:cubicBezTo>
                  <a:cubicBezTo>
                    <a:pt x="383007" y="189021"/>
                    <a:pt x="239713" y="103612"/>
                    <a:pt x="50679" y="-215"/>
                  </a:cubicBezTo>
                </a:path>
              </a:pathLst>
            </a:custGeom>
            <a:solidFill>
              <a:srgbClr val="EB871E"/>
            </a:solidFill>
            <a:ln w="20234" cap="flat">
              <a:noFill/>
              <a:prstDash val="solid"/>
              <a:miter/>
            </a:ln>
          </p:spPr>
          <p:txBody>
            <a:bodyPr rtlCol="0" anchor="ctr"/>
            <a:lstStyle/>
            <a:p>
              <a:endParaRPr lang="en-US" sz="1500"/>
            </a:p>
          </p:txBody>
        </p:sp>
        <p:sp>
          <p:nvSpPr>
            <p:cNvPr id="144" name="Freeform: Shape 143">
              <a:extLst>
                <a:ext uri="{FF2B5EF4-FFF2-40B4-BE49-F238E27FC236}">
                  <a16:creationId xmlns:a16="http://schemas.microsoft.com/office/drawing/2014/main" id="{C5274F74-14E8-40B3-A32F-6D8FA3CE2184}"/>
                </a:ext>
              </a:extLst>
            </p:cNvPr>
            <p:cNvSpPr/>
            <p:nvPr/>
          </p:nvSpPr>
          <p:spPr>
            <a:xfrm>
              <a:off x="6761553" y="6531151"/>
              <a:ext cx="646884" cy="464165"/>
            </a:xfrm>
            <a:custGeom>
              <a:avLst/>
              <a:gdLst>
                <a:gd name="connsiteX0" fmla="*/ 2623 w 646884"/>
                <a:gd name="connsiteY0" fmla="*/ 116795 h 464165"/>
                <a:gd name="connsiteX1" fmla="*/ 136606 w 646884"/>
                <a:gd name="connsiteY1" fmla="*/ 210300 h 464165"/>
                <a:gd name="connsiteX2" fmla="*/ 269983 w 646884"/>
                <a:gd name="connsiteY2" fmla="*/ 289030 h 464165"/>
                <a:gd name="connsiteX3" fmla="*/ 541997 w 646884"/>
                <a:gd name="connsiteY3" fmla="*/ 448313 h 464165"/>
                <a:gd name="connsiteX4" fmla="*/ 604334 w 646884"/>
                <a:gd name="connsiteY4" fmla="*/ 462075 h 464165"/>
                <a:gd name="connsiteX5" fmla="*/ 642181 w 646884"/>
                <a:gd name="connsiteY5" fmla="*/ 423014 h 464165"/>
                <a:gd name="connsiteX6" fmla="*/ 609394 w 646884"/>
                <a:gd name="connsiteY6" fmla="*/ 319996 h 464165"/>
                <a:gd name="connsiteX7" fmla="*/ 548676 w 646884"/>
                <a:gd name="connsiteY7" fmla="*/ 279517 h 464165"/>
                <a:gd name="connsiteX8" fmla="*/ 483102 w 646884"/>
                <a:gd name="connsiteY8" fmla="*/ 239039 h 464165"/>
                <a:gd name="connsiteX9" fmla="*/ 356201 w 646884"/>
                <a:gd name="connsiteY9" fmla="*/ 161928 h 464165"/>
                <a:gd name="connsiteX10" fmla="*/ 216754 w 646884"/>
                <a:gd name="connsiteY10" fmla="*/ 80971 h 464165"/>
                <a:gd name="connsiteX11" fmla="*/ 59293 w 646884"/>
                <a:gd name="connsiteY11" fmla="*/ 1027 h 464165"/>
                <a:gd name="connsiteX12" fmla="*/ 45044 w 646884"/>
                <a:gd name="connsiteY12" fmla="*/ 5358 h 464165"/>
                <a:gd name="connsiteX13" fmla="*/ 48768 w 646884"/>
                <a:gd name="connsiteY13" fmla="*/ 19241 h 464165"/>
                <a:gd name="connsiteX14" fmla="*/ 527020 w 646884"/>
                <a:gd name="connsiteY14" fmla="*/ 307853 h 464165"/>
                <a:gd name="connsiteX15" fmla="*/ 582881 w 646884"/>
                <a:gd name="connsiteY15" fmla="*/ 343879 h 464165"/>
                <a:gd name="connsiteX16" fmla="*/ 612834 w 646884"/>
                <a:gd name="connsiteY16" fmla="*/ 385369 h 464165"/>
                <a:gd name="connsiteX17" fmla="*/ 599882 w 646884"/>
                <a:gd name="connsiteY17" fmla="*/ 424228 h 464165"/>
                <a:gd name="connsiteX18" fmla="*/ 552926 w 646884"/>
                <a:gd name="connsiteY18" fmla="*/ 413906 h 464165"/>
                <a:gd name="connsiteX19" fmla="*/ 299127 w 646884"/>
                <a:gd name="connsiteY19" fmla="*/ 265755 h 464165"/>
                <a:gd name="connsiteX20" fmla="*/ 158667 w 646884"/>
                <a:gd name="connsiteY20" fmla="*/ 186012 h 464165"/>
                <a:gd name="connsiteX21" fmla="*/ 5861 w 646884"/>
                <a:gd name="connsiteY21" fmla="*/ 110520 h 464165"/>
                <a:gd name="connsiteX22" fmla="*/ 1024 w 646884"/>
                <a:gd name="connsiteY22" fmla="*/ 112302 h 464165"/>
                <a:gd name="connsiteX23" fmla="*/ 2218 w 646884"/>
                <a:gd name="connsiteY23" fmla="*/ 116795 h 46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6884" h="464165">
                  <a:moveTo>
                    <a:pt x="2623" y="116795"/>
                  </a:moveTo>
                  <a:cubicBezTo>
                    <a:pt x="46542" y="149177"/>
                    <a:pt x="90259" y="181358"/>
                    <a:pt x="136606" y="210300"/>
                  </a:cubicBezTo>
                  <a:cubicBezTo>
                    <a:pt x="182954" y="239242"/>
                    <a:pt x="225254" y="263124"/>
                    <a:pt x="269983" y="289030"/>
                  </a:cubicBezTo>
                  <a:cubicBezTo>
                    <a:pt x="360857" y="341652"/>
                    <a:pt x="452136" y="394274"/>
                    <a:pt x="541997" y="448313"/>
                  </a:cubicBezTo>
                  <a:cubicBezTo>
                    <a:pt x="559666" y="461995"/>
                    <a:pt x="582537" y="467055"/>
                    <a:pt x="604334" y="462075"/>
                  </a:cubicBezTo>
                  <a:cubicBezTo>
                    <a:pt x="621963" y="455072"/>
                    <a:pt x="635745" y="440865"/>
                    <a:pt x="642181" y="423014"/>
                  </a:cubicBezTo>
                  <a:cubicBezTo>
                    <a:pt x="656025" y="385207"/>
                    <a:pt x="642546" y="342846"/>
                    <a:pt x="609394" y="319996"/>
                  </a:cubicBezTo>
                  <a:cubicBezTo>
                    <a:pt x="589944" y="305343"/>
                    <a:pt x="569685" y="291823"/>
                    <a:pt x="548676" y="279517"/>
                  </a:cubicBezTo>
                  <a:lnTo>
                    <a:pt x="483102" y="239039"/>
                  </a:lnTo>
                  <a:cubicBezTo>
                    <a:pt x="441004" y="212991"/>
                    <a:pt x="398704" y="187288"/>
                    <a:pt x="356201" y="161928"/>
                  </a:cubicBezTo>
                  <a:cubicBezTo>
                    <a:pt x="310056" y="134403"/>
                    <a:pt x="263506" y="107080"/>
                    <a:pt x="216754" y="80971"/>
                  </a:cubicBezTo>
                  <a:cubicBezTo>
                    <a:pt x="165548" y="51826"/>
                    <a:pt x="112522" y="26123"/>
                    <a:pt x="59293" y="1027"/>
                  </a:cubicBezTo>
                  <a:cubicBezTo>
                    <a:pt x="54172" y="-1706"/>
                    <a:pt x="47796" y="217"/>
                    <a:pt x="45044" y="5358"/>
                  </a:cubicBezTo>
                  <a:cubicBezTo>
                    <a:pt x="42433" y="10235"/>
                    <a:pt x="44072" y="16306"/>
                    <a:pt x="48768" y="19241"/>
                  </a:cubicBezTo>
                  <a:cubicBezTo>
                    <a:pt x="206431" y="118211"/>
                    <a:pt x="368952" y="209085"/>
                    <a:pt x="527020" y="307853"/>
                  </a:cubicBezTo>
                  <a:cubicBezTo>
                    <a:pt x="545641" y="319592"/>
                    <a:pt x="565273" y="330521"/>
                    <a:pt x="582881" y="343879"/>
                  </a:cubicBezTo>
                  <a:cubicBezTo>
                    <a:pt x="597756" y="353411"/>
                    <a:pt x="608463" y="368247"/>
                    <a:pt x="612834" y="385369"/>
                  </a:cubicBezTo>
                  <a:cubicBezTo>
                    <a:pt x="614757" y="399637"/>
                    <a:pt x="609981" y="413966"/>
                    <a:pt x="599882" y="424228"/>
                  </a:cubicBezTo>
                  <a:cubicBezTo>
                    <a:pt x="585107" y="437384"/>
                    <a:pt x="566284" y="422002"/>
                    <a:pt x="552926" y="413906"/>
                  </a:cubicBezTo>
                  <a:cubicBezTo>
                    <a:pt x="468731" y="363713"/>
                    <a:pt x="383929" y="314735"/>
                    <a:pt x="299127" y="265755"/>
                  </a:cubicBezTo>
                  <a:cubicBezTo>
                    <a:pt x="252374" y="239039"/>
                    <a:pt x="205824" y="211716"/>
                    <a:pt x="158667" y="186012"/>
                  </a:cubicBezTo>
                  <a:cubicBezTo>
                    <a:pt x="111510" y="160309"/>
                    <a:pt x="57471" y="135010"/>
                    <a:pt x="5861" y="110520"/>
                  </a:cubicBezTo>
                  <a:cubicBezTo>
                    <a:pt x="4039" y="109671"/>
                    <a:pt x="1874" y="110460"/>
                    <a:pt x="1024" y="112302"/>
                  </a:cubicBezTo>
                  <a:cubicBezTo>
                    <a:pt x="295" y="113880"/>
                    <a:pt x="781" y="115783"/>
                    <a:pt x="2218" y="116795"/>
                  </a:cubicBezTo>
                  <a:close/>
                </a:path>
              </a:pathLst>
            </a:custGeom>
            <a:solidFill>
              <a:srgbClr val="190B0B"/>
            </a:solidFill>
            <a:ln w="20234" cap="flat">
              <a:noFill/>
              <a:prstDash val="solid"/>
              <a:miter/>
            </a:ln>
          </p:spPr>
          <p:txBody>
            <a:bodyPr rtlCol="0" anchor="ctr"/>
            <a:lstStyle/>
            <a:p>
              <a:endParaRPr lang="en-US" sz="1500"/>
            </a:p>
          </p:txBody>
        </p:sp>
        <p:sp>
          <p:nvSpPr>
            <p:cNvPr id="145" name="Freeform: Shape 144">
              <a:extLst>
                <a:ext uri="{FF2B5EF4-FFF2-40B4-BE49-F238E27FC236}">
                  <a16:creationId xmlns:a16="http://schemas.microsoft.com/office/drawing/2014/main" id="{7B2AC445-5A2F-4EAF-A4B1-DEF001D64B6E}"/>
                </a:ext>
              </a:extLst>
            </p:cNvPr>
            <p:cNvSpPr/>
            <p:nvPr/>
          </p:nvSpPr>
          <p:spPr>
            <a:xfrm>
              <a:off x="5930427" y="5870795"/>
              <a:ext cx="909497" cy="974020"/>
            </a:xfrm>
            <a:custGeom>
              <a:avLst/>
              <a:gdLst>
                <a:gd name="connsiteX0" fmla="*/ 28431 w 909497"/>
                <a:gd name="connsiteY0" fmla="*/ 382891 h 974020"/>
                <a:gd name="connsiteX1" fmla="*/ 21348 w 909497"/>
                <a:gd name="connsiteY1" fmla="*/ 682431 h 974020"/>
                <a:gd name="connsiteX2" fmla="*/ 773234 w 909497"/>
                <a:gd name="connsiteY2" fmla="*/ 848797 h 974020"/>
                <a:gd name="connsiteX3" fmla="*/ 684789 w 909497"/>
                <a:gd name="connsiteY3" fmla="*/ 77278 h 974020"/>
                <a:gd name="connsiteX4" fmla="*/ 638643 w 909497"/>
                <a:gd name="connsiteY4" fmla="*/ 47527 h 974020"/>
                <a:gd name="connsiteX5" fmla="*/ 28431 w 909497"/>
                <a:gd name="connsiteY5" fmla="*/ 382891 h 97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497" h="974020">
                  <a:moveTo>
                    <a:pt x="28431" y="382891"/>
                  </a:moveTo>
                  <a:cubicBezTo>
                    <a:pt x="-5955" y="479412"/>
                    <a:pt x="-8445" y="584412"/>
                    <a:pt x="21348" y="682431"/>
                  </a:cubicBezTo>
                  <a:cubicBezTo>
                    <a:pt x="127198" y="992091"/>
                    <a:pt x="544936" y="1066976"/>
                    <a:pt x="773234" y="848797"/>
                  </a:cubicBezTo>
                  <a:cubicBezTo>
                    <a:pt x="1001532" y="630619"/>
                    <a:pt x="925432" y="252145"/>
                    <a:pt x="684789" y="77278"/>
                  </a:cubicBezTo>
                  <a:cubicBezTo>
                    <a:pt x="669974" y="66512"/>
                    <a:pt x="654551" y="56595"/>
                    <a:pt x="638643" y="47527"/>
                  </a:cubicBezTo>
                  <a:cubicBezTo>
                    <a:pt x="376545" y="-101433"/>
                    <a:pt x="113031" y="122614"/>
                    <a:pt x="28431" y="382891"/>
                  </a:cubicBezTo>
                  <a:close/>
                </a:path>
              </a:pathLst>
            </a:custGeom>
            <a:solidFill>
              <a:srgbClr val="EB871E"/>
            </a:solidFill>
            <a:ln w="20234" cap="flat">
              <a:noFill/>
              <a:prstDash val="solid"/>
              <a:miter/>
            </a:ln>
          </p:spPr>
          <p:txBody>
            <a:bodyPr rtlCol="0" anchor="ctr"/>
            <a:lstStyle/>
            <a:p>
              <a:endParaRPr lang="en-US" sz="1500"/>
            </a:p>
          </p:txBody>
        </p:sp>
        <p:sp>
          <p:nvSpPr>
            <p:cNvPr id="146" name="Freeform: Shape 145">
              <a:extLst>
                <a:ext uri="{FF2B5EF4-FFF2-40B4-BE49-F238E27FC236}">
                  <a16:creationId xmlns:a16="http://schemas.microsoft.com/office/drawing/2014/main" id="{A63746E2-BA6A-46E9-90CC-C7E89B42100B}"/>
                </a:ext>
              </a:extLst>
            </p:cNvPr>
            <p:cNvSpPr/>
            <p:nvPr/>
          </p:nvSpPr>
          <p:spPr>
            <a:xfrm>
              <a:off x="5928790" y="5863083"/>
              <a:ext cx="915767" cy="988647"/>
            </a:xfrm>
            <a:custGeom>
              <a:avLst/>
              <a:gdLst>
                <a:gd name="connsiteX0" fmla="*/ 31080 w 915767"/>
                <a:gd name="connsiteY0" fmla="*/ 390805 h 988647"/>
                <a:gd name="connsiteX1" fmla="*/ 4769 w 915767"/>
                <a:gd name="connsiteY1" fmla="*/ 571744 h 988647"/>
                <a:gd name="connsiteX2" fmla="*/ 53140 w 915767"/>
                <a:gd name="connsiteY2" fmla="*/ 746003 h 988647"/>
                <a:gd name="connsiteX3" fmla="*/ 333453 w 915767"/>
                <a:gd name="connsiteY3" fmla="*/ 959324 h 988647"/>
                <a:gd name="connsiteX4" fmla="*/ 686830 w 915767"/>
                <a:gd name="connsiteY4" fmla="*/ 918845 h 988647"/>
                <a:gd name="connsiteX5" fmla="*/ 761108 w 915767"/>
                <a:gd name="connsiteY5" fmla="*/ 865818 h 988647"/>
                <a:gd name="connsiteX6" fmla="*/ 792883 w 915767"/>
                <a:gd name="connsiteY6" fmla="*/ 833234 h 988647"/>
                <a:gd name="connsiteX7" fmla="*/ 808265 w 915767"/>
                <a:gd name="connsiteY7" fmla="*/ 816232 h 988647"/>
                <a:gd name="connsiteX8" fmla="*/ 821826 w 915767"/>
                <a:gd name="connsiteY8" fmla="*/ 797815 h 988647"/>
                <a:gd name="connsiteX9" fmla="*/ 846922 w 915767"/>
                <a:gd name="connsiteY9" fmla="*/ 759563 h 988647"/>
                <a:gd name="connsiteX10" fmla="*/ 867161 w 915767"/>
                <a:gd name="connsiteY10" fmla="*/ 719084 h 988647"/>
                <a:gd name="connsiteX11" fmla="*/ 882543 w 915767"/>
                <a:gd name="connsiteY11" fmla="*/ 676177 h 988647"/>
                <a:gd name="connsiteX12" fmla="*/ 893674 w 915767"/>
                <a:gd name="connsiteY12" fmla="*/ 632056 h 988647"/>
                <a:gd name="connsiteX13" fmla="*/ 896913 w 915767"/>
                <a:gd name="connsiteY13" fmla="*/ 451117 h 988647"/>
                <a:gd name="connsiteX14" fmla="*/ 839029 w 915767"/>
                <a:gd name="connsiteY14" fmla="*/ 279691 h 988647"/>
                <a:gd name="connsiteX15" fmla="*/ 579562 w 915767"/>
                <a:gd name="connsiteY15" fmla="*/ 38845 h 988647"/>
                <a:gd name="connsiteX16" fmla="*/ 536857 w 915767"/>
                <a:gd name="connsiteY16" fmla="*/ 25689 h 988647"/>
                <a:gd name="connsiteX17" fmla="*/ 492533 w 915767"/>
                <a:gd name="connsiteY17" fmla="*/ 18606 h 988647"/>
                <a:gd name="connsiteX18" fmla="*/ 447805 w 915767"/>
                <a:gd name="connsiteY18" fmla="*/ 18606 h 988647"/>
                <a:gd name="connsiteX19" fmla="*/ 403278 w 915767"/>
                <a:gd name="connsiteY19" fmla="*/ 24070 h 988647"/>
                <a:gd name="connsiteX20" fmla="*/ 239948 w 915767"/>
                <a:gd name="connsiteY20" fmla="*/ 98146 h 988647"/>
                <a:gd name="connsiteX21" fmla="*/ 31080 w 915767"/>
                <a:gd name="connsiteY21" fmla="*/ 390805 h 988647"/>
                <a:gd name="connsiteX22" fmla="*/ 29258 w 915767"/>
                <a:gd name="connsiteY22" fmla="*/ 390805 h 988647"/>
                <a:gd name="connsiteX23" fmla="*/ 110215 w 915767"/>
                <a:gd name="connsiteY23" fmla="*/ 225247 h 988647"/>
                <a:gd name="connsiteX24" fmla="*/ 234079 w 915767"/>
                <a:gd name="connsiteY24" fmla="*/ 88026 h 988647"/>
                <a:gd name="connsiteX25" fmla="*/ 401052 w 915767"/>
                <a:gd name="connsiteY25" fmla="*/ 7069 h 988647"/>
                <a:gd name="connsiteX26" fmla="*/ 587253 w 915767"/>
                <a:gd name="connsiteY26" fmla="*/ 21844 h 988647"/>
                <a:gd name="connsiteX27" fmla="*/ 855017 w 915767"/>
                <a:gd name="connsiteY27" fmla="*/ 272202 h 988647"/>
                <a:gd name="connsiteX28" fmla="*/ 904401 w 915767"/>
                <a:gd name="connsiteY28" fmla="*/ 634282 h 988647"/>
                <a:gd name="connsiteX29" fmla="*/ 892056 w 915767"/>
                <a:gd name="connsiteY29" fmla="*/ 679214 h 988647"/>
                <a:gd name="connsiteX30" fmla="*/ 875257 w 915767"/>
                <a:gd name="connsiteY30" fmla="*/ 722525 h 988647"/>
                <a:gd name="connsiteX31" fmla="*/ 853399 w 915767"/>
                <a:gd name="connsiteY31" fmla="*/ 763003 h 988647"/>
                <a:gd name="connsiteX32" fmla="*/ 827492 w 915767"/>
                <a:gd name="connsiteY32" fmla="*/ 801458 h 988647"/>
                <a:gd name="connsiteX33" fmla="*/ 813730 w 915767"/>
                <a:gd name="connsiteY33" fmla="*/ 820078 h 988647"/>
                <a:gd name="connsiteX34" fmla="*/ 797943 w 915767"/>
                <a:gd name="connsiteY34" fmla="*/ 837079 h 988647"/>
                <a:gd name="connsiteX35" fmla="*/ 765358 w 915767"/>
                <a:gd name="connsiteY35" fmla="*/ 870069 h 988647"/>
                <a:gd name="connsiteX36" fmla="*/ 690473 w 915767"/>
                <a:gd name="connsiteY36" fmla="*/ 924310 h 988647"/>
                <a:gd name="connsiteX37" fmla="*/ 330418 w 915767"/>
                <a:gd name="connsiteY37" fmla="*/ 974503 h 988647"/>
                <a:gd name="connsiteX38" fmla="*/ 162432 w 915767"/>
                <a:gd name="connsiteY38" fmla="*/ 894760 h 988647"/>
                <a:gd name="connsiteX39" fmla="*/ 43831 w 915767"/>
                <a:gd name="connsiteY39" fmla="*/ 752074 h 988647"/>
                <a:gd name="connsiteX40" fmla="*/ 721 w 915767"/>
                <a:gd name="connsiteY40" fmla="*/ 572755 h 988647"/>
                <a:gd name="connsiteX41" fmla="*/ 29258 w 915767"/>
                <a:gd name="connsiteY41" fmla="*/ 390197 h 98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5767" h="988647">
                  <a:moveTo>
                    <a:pt x="31080" y="390805"/>
                  </a:moveTo>
                  <a:cubicBezTo>
                    <a:pt x="11893" y="449134"/>
                    <a:pt x="2988" y="510358"/>
                    <a:pt x="4769" y="571744"/>
                  </a:cubicBezTo>
                  <a:cubicBezTo>
                    <a:pt x="7136" y="632805"/>
                    <a:pt x="23693" y="692470"/>
                    <a:pt x="53140" y="746003"/>
                  </a:cubicBezTo>
                  <a:cubicBezTo>
                    <a:pt x="113069" y="852805"/>
                    <a:pt x="214548" y="930037"/>
                    <a:pt x="333453" y="959324"/>
                  </a:cubicBezTo>
                  <a:cubicBezTo>
                    <a:pt x="452035" y="992132"/>
                    <a:pt x="578732" y="977620"/>
                    <a:pt x="686830" y="918845"/>
                  </a:cubicBezTo>
                  <a:cubicBezTo>
                    <a:pt x="713546" y="904091"/>
                    <a:pt x="738460" y="886280"/>
                    <a:pt x="761108" y="865818"/>
                  </a:cubicBezTo>
                  <a:cubicBezTo>
                    <a:pt x="772401" y="855679"/>
                    <a:pt x="783026" y="844790"/>
                    <a:pt x="792883" y="833234"/>
                  </a:cubicBezTo>
                  <a:lnTo>
                    <a:pt x="808265" y="816232"/>
                  </a:lnTo>
                  <a:cubicBezTo>
                    <a:pt x="813183" y="810404"/>
                    <a:pt x="817717" y="804251"/>
                    <a:pt x="821826" y="797815"/>
                  </a:cubicBezTo>
                  <a:cubicBezTo>
                    <a:pt x="830974" y="785591"/>
                    <a:pt x="839353" y="772820"/>
                    <a:pt x="846922" y="759563"/>
                  </a:cubicBezTo>
                  <a:lnTo>
                    <a:pt x="867161" y="719084"/>
                  </a:lnTo>
                  <a:lnTo>
                    <a:pt x="882543" y="676177"/>
                  </a:lnTo>
                  <a:cubicBezTo>
                    <a:pt x="886996" y="661666"/>
                    <a:pt x="890699" y="646931"/>
                    <a:pt x="893674" y="632056"/>
                  </a:cubicBezTo>
                  <a:cubicBezTo>
                    <a:pt x="905474" y="572411"/>
                    <a:pt x="906567" y="511147"/>
                    <a:pt x="896913" y="451117"/>
                  </a:cubicBezTo>
                  <a:cubicBezTo>
                    <a:pt x="886894" y="391250"/>
                    <a:pt x="867364" y="333366"/>
                    <a:pt x="839029" y="279691"/>
                  </a:cubicBezTo>
                  <a:cubicBezTo>
                    <a:pt x="783897" y="171129"/>
                    <a:pt x="691910" y="85759"/>
                    <a:pt x="579562" y="38845"/>
                  </a:cubicBezTo>
                  <a:cubicBezTo>
                    <a:pt x="565395" y="34594"/>
                    <a:pt x="551227" y="29332"/>
                    <a:pt x="536857" y="25689"/>
                  </a:cubicBezTo>
                  <a:lnTo>
                    <a:pt x="492533" y="18606"/>
                  </a:lnTo>
                  <a:lnTo>
                    <a:pt x="447805" y="18606"/>
                  </a:lnTo>
                  <a:lnTo>
                    <a:pt x="403278" y="24070"/>
                  </a:lnTo>
                  <a:cubicBezTo>
                    <a:pt x="344018" y="36356"/>
                    <a:pt x="288239" y="61655"/>
                    <a:pt x="239948" y="98146"/>
                  </a:cubicBezTo>
                  <a:cubicBezTo>
                    <a:pt x="142436" y="172444"/>
                    <a:pt x="69635" y="274449"/>
                    <a:pt x="31080" y="390805"/>
                  </a:cubicBezTo>
                  <a:close/>
                  <a:moveTo>
                    <a:pt x="29258" y="390805"/>
                  </a:moveTo>
                  <a:cubicBezTo>
                    <a:pt x="48667" y="332212"/>
                    <a:pt x="75889" y="276533"/>
                    <a:pt x="110215" y="225247"/>
                  </a:cubicBezTo>
                  <a:cubicBezTo>
                    <a:pt x="144116" y="173355"/>
                    <a:pt x="185910" y="127047"/>
                    <a:pt x="234079" y="88026"/>
                  </a:cubicBezTo>
                  <a:cubicBezTo>
                    <a:pt x="282673" y="48417"/>
                    <a:pt x="339849" y="20690"/>
                    <a:pt x="401052" y="7069"/>
                  </a:cubicBezTo>
                  <a:cubicBezTo>
                    <a:pt x="463227" y="-6309"/>
                    <a:pt x="527972" y="-1189"/>
                    <a:pt x="587253" y="21844"/>
                  </a:cubicBezTo>
                  <a:cubicBezTo>
                    <a:pt x="704195" y="69629"/>
                    <a:pt x="799481" y="158742"/>
                    <a:pt x="855017" y="272202"/>
                  </a:cubicBezTo>
                  <a:cubicBezTo>
                    <a:pt x="913408" y="383377"/>
                    <a:pt x="930894" y="511531"/>
                    <a:pt x="904401" y="634282"/>
                  </a:cubicBezTo>
                  <a:cubicBezTo>
                    <a:pt x="901102" y="649461"/>
                    <a:pt x="896973" y="664459"/>
                    <a:pt x="892056" y="679214"/>
                  </a:cubicBezTo>
                  <a:lnTo>
                    <a:pt x="875257" y="722525"/>
                  </a:lnTo>
                  <a:lnTo>
                    <a:pt x="853399" y="763003"/>
                  </a:lnTo>
                  <a:cubicBezTo>
                    <a:pt x="845485" y="776301"/>
                    <a:pt x="836843" y="789132"/>
                    <a:pt x="827492" y="801458"/>
                  </a:cubicBezTo>
                  <a:cubicBezTo>
                    <a:pt x="823242" y="807914"/>
                    <a:pt x="818648" y="814127"/>
                    <a:pt x="813730" y="820078"/>
                  </a:cubicBezTo>
                  <a:lnTo>
                    <a:pt x="797943" y="837079"/>
                  </a:lnTo>
                  <a:cubicBezTo>
                    <a:pt x="787803" y="848777"/>
                    <a:pt x="776915" y="859788"/>
                    <a:pt x="765358" y="870069"/>
                  </a:cubicBezTo>
                  <a:cubicBezTo>
                    <a:pt x="742326" y="890673"/>
                    <a:pt x="717229" y="908847"/>
                    <a:pt x="690473" y="924310"/>
                  </a:cubicBezTo>
                  <a:cubicBezTo>
                    <a:pt x="581181" y="986160"/>
                    <a:pt x="452460" y="1004093"/>
                    <a:pt x="330418" y="974503"/>
                  </a:cubicBezTo>
                  <a:cubicBezTo>
                    <a:pt x="269538" y="959729"/>
                    <a:pt x="212362" y="932588"/>
                    <a:pt x="162432" y="894760"/>
                  </a:cubicBezTo>
                  <a:cubicBezTo>
                    <a:pt x="112421" y="856995"/>
                    <a:pt x="71821" y="808157"/>
                    <a:pt x="43831" y="752074"/>
                  </a:cubicBezTo>
                  <a:cubicBezTo>
                    <a:pt x="15779" y="696436"/>
                    <a:pt x="1024" y="635052"/>
                    <a:pt x="721" y="572755"/>
                  </a:cubicBezTo>
                  <a:cubicBezTo>
                    <a:pt x="53" y="510742"/>
                    <a:pt x="9687" y="449053"/>
                    <a:pt x="29258" y="390197"/>
                  </a:cubicBezTo>
                  <a:close/>
                </a:path>
              </a:pathLst>
            </a:custGeom>
            <a:solidFill>
              <a:srgbClr val="190B0B"/>
            </a:solidFill>
            <a:ln w="20234" cap="flat">
              <a:noFill/>
              <a:prstDash val="solid"/>
              <a:miter/>
            </a:ln>
          </p:spPr>
          <p:txBody>
            <a:bodyPr rtlCol="0" anchor="ctr"/>
            <a:lstStyle/>
            <a:p>
              <a:endParaRPr lang="en-US" sz="1500"/>
            </a:p>
          </p:txBody>
        </p:sp>
        <p:sp>
          <p:nvSpPr>
            <p:cNvPr id="147" name="Freeform: Shape 146">
              <a:extLst>
                <a:ext uri="{FF2B5EF4-FFF2-40B4-BE49-F238E27FC236}">
                  <a16:creationId xmlns:a16="http://schemas.microsoft.com/office/drawing/2014/main" id="{9CFF611F-3630-493F-84D0-B07DDF45E314}"/>
                </a:ext>
              </a:extLst>
            </p:cNvPr>
            <p:cNvSpPr/>
            <p:nvPr/>
          </p:nvSpPr>
          <p:spPr>
            <a:xfrm>
              <a:off x="6243340" y="6822622"/>
              <a:ext cx="2023" cy="2024"/>
            </a:xfrm>
            <a:custGeom>
              <a:avLst/>
              <a:gdLst>
                <a:gd name="connsiteX0" fmla="*/ 1700 w 2023"/>
                <a:gd name="connsiteY0" fmla="*/ 1810 h 2024"/>
                <a:gd name="connsiteX1" fmla="*/ 2712 w 2023"/>
                <a:gd name="connsiteY1" fmla="*/ 797 h 2024"/>
                <a:gd name="connsiteX2" fmla="*/ 1700 w 2023"/>
                <a:gd name="connsiteY2" fmla="*/ -215 h 2024"/>
                <a:gd name="connsiteX3" fmla="*/ 688 w 2023"/>
                <a:gd name="connsiteY3" fmla="*/ 797 h 2024"/>
                <a:gd name="connsiteX4" fmla="*/ 1700 w 2023"/>
                <a:gd name="connsiteY4" fmla="*/ 1810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 h="2024">
                  <a:moveTo>
                    <a:pt x="1700" y="1810"/>
                  </a:moveTo>
                  <a:cubicBezTo>
                    <a:pt x="2267" y="1810"/>
                    <a:pt x="2712" y="1364"/>
                    <a:pt x="2712" y="797"/>
                  </a:cubicBezTo>
                  <a:cubicBezTo>
                    <a:pt x="2712" y="231"/>
                    <a:pt x="2267" y="-215"/>
                    <a:pt x="1700" y="-215"/>
                  </a:cubicBezTo>
                  <a:cubicBezTo>
                    <a:pt x="1134" y="-215"/>
                    <a:pt x="688" y="231"/>
                    <a:pt x="688" y="797"/>
                  </a:cubicBezTo>
                  <a:cubicBezTo>
                    <a:pt x="688" y="1364"/>
                    <a:pt x="1134" y="1810"/>
                    <a:pt x="1700" y="1810"/>
                  </a:cubicBezTo>
                  <a:close/>
                </a:path>
              </a:pathLst>
            </a:custGeom>
            <a:solidFill>
              <a:srgbClr val="280E0E"/>
            </a:solidFill>
            <a:ln w="20234" cap="flat">
              <a:noFill/>
              <a:prstDash val="solid"/>
              <a:miter/>
            </a:ln>
          </p:spPr>
          <p:txBody>
            <a:bodyPr rtlCol="0" anchor="ctr"/>
            <a:lstStyle/>
            <a:p>
              <a:endParaRPr lang="en-US" sz="1500"/>
            </a:p>
          </p:txBody>
        </p:sp>
        <p:grpSp>
          <p:nvGrpSpPr>
            <p:cNvPr id="148" name="Graphic 71">
              <a:extLst>
                <a:ext uri="{FF2B5EF4-FFF2-40B4-BE49-F238E27FC236}">
                  <a16:creationId xmlns:a16="http://schemas.microsoft.com/office/drawing/2014/main" id="{13ACF88F-37D0-4C6B-A7AE-F4ED6344295C}"/>
                </a:ext>
              </a:extLst>
            </p:cNvPr>
            <p:cNvGrpSpPr/>
            <p:nvPr/>
          </p:nvGrpSpPr>
          <p:grpSpPr>
            <a:xfrm>
              <a:off x="6007687" y="5943998"/>
              <a:ext cx="762993" cy="829389"/>
              <a:chOff x="6007687" y="5943998"/>
              <a:chExt cx="762993" cy="829389"/>
            </a:xfrm>
          </p:grpSpPr>
          <p:sp>
            <p:nvSpPr>
              <p:cNvPr id="151" name="Freeform: Shape 150">
                <a:extLst>
                  <a:ext uri="{FF2B5EF4-FFF2-40B4-BE49-F238E27FC236}">
                    <a16:creationId xmlns:a16="http://schemas.microsoft.com/office/drawing/2014/main" id="{60A156BA-5D92-4AFC-AD97-65483674C14E}"/>
                  </a:ext>
                </a:extLst>
              </p:cNvPr>
              <p:cNvSpPr/>
              <p:nvPr/>
            </p:nvSpPr>
            <p:spPr>
              <a:xfrm>
                <a:off x="6012284" y="5961383"/>
                <a:ext cx="747642" cy="801120"/>
              </a:xfrm>
              <a:custGeom>
                <a:avLst/>
                <a:gdLst>
                  <a:gd name="connsiteX0" fmla="*/ 23484 w 747642"/>
                  <a:gd name="connsiteY0" fmla="*/ 314768 h 801120"/>
                  <a:gd name="connsiteX1" fmla="*/ 17614 w 747642"/>
                  <a:gd name="connsiteY1" fmla="*/ 561079 h 801120"/>
                  <a:gd name="connsiteX2" fmla="*/ 635719 w 747642"/>
                  <a:gd name="connsiteY2" fmla="*/ 697896 h 801120"/>
                  <a:gd name="connsiteX3" fmla="*/ 563061 w 747642"/>
                  <a:gd name="connsiteY3" fmla="*/ 63600 h 801120"/>
                  <a:gd name="connsiteX4" fmla="*/ 525214 w 747642"/>
                  <a:gd name="connsiteY4" fmla="*/ 39111 h 801120"/>
                  <a:gd name="connsiteX5" fmla="*/ 23484 w 747642"/>
                  <a:gd name="connsiteY5" fmla="*/ 314768 h 80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642" h="801120">
                    <a:moveTo>
                      <a:pt x="23484" y="314768"/>
                    </a:moveTo>
                    <a:cubicBezTo>
                      <a:pt x="-4750" y="394127"/>
                      <a:pt x="-6815" y="480467"/>
                      <a:pt x="17614" y="561079"/>
                    </a:cubicBezTo>
                    <a:cubicBezTo>
                      <a:pt x="104643" y="815689"/>
                      <a:pt x="448102" y="877823"/>
                      <a:pt x="635719" y="697896"/>
                    </a:cubicBezTo>
                    <a:cubicBezTo>
                      <a:pt x="823337" y="517970"/>
                      <a:pt x="761000" y="207298"/>
                      <a:pt x="563061" y="63600"/>
                    </a:cubicBezTo>
                    <a:cubicBezTo>
                      <a:pt x="550897" y="54756"/>
                      <a:pt x="538268" y="46579"/>
                      <a:pt x="525214" y="39111"/>
                    </a:cubicBezTo>
                    <a:cubicBezTo>
                      <a:pt x="309666" y="-83539"/>
                      <a:pt x="93107" y="100840"/>
                      <a:pt x="23484" y="314768"/>
                    </a:cubicBezTo>
                    <a:close/>
                  </a:path>
                </a:pathLst>
              </a:custGeom>
              <a:solidFill>
                <a:srgbClr val="FFFFFF"/>
              </a:solidFill>
              <a:ln w="20234" cap="flat">
                <a:noFill/>
                <a:prstDash val="solid"/>
                <a:miter/>
              </a:ln>
            </p:spPr>
            <p:txBody>
              <a:bodyPr rtlCol="0" anchor="ctr"/>
              <a:lstStyle/>
              <a:p>
                <a:endParaRPr lang="en-US" sz="1500"/>
              </a:p>
            </p:txBody>
          </p:sp>
          <p:sp>
            <p:nvSpPr>
              <p:cNvPr id="152" name="Freeform: Shape 151">
                <a:extLst>
                  <a:ext uri="{FF2B5EF4-FFF2-40B4-BE49-F238E27FC236}">
                    <a16:creationId xmlns:a16="http://schemas.microsoft.com/office/drawing/2014/main" id="{22DC7585-0544-4CB0-8084-EA37974C6C21}"/>
                  </a:ext>
                </a:extLst>
              </p:cNvPr>
              <p:cNvSpPr/>
              <p:nvPr/>
            </p:nvSpPr>
            <p:spPr>
              <a:xfrm>
                <a:off x="6007687" y="5943998"/>
                <a:ext cx="762993" cy="829389"/>
              </a:xfrm>
              <a:custGeom>
                <a:avLst/>
                <a:gdLst>
                  <a:gd name="connsiteX0" fmla="*/ 29699 w 762993"/>
                  <a:gd name="connsiteY0" fmla="*/ 332760 h 829389"/>
                  <a:gd name="connsiteX1" fmla="*/ 9460 w 762993"/>
                  <a:gd name="connsiteY1" fmla="*/ 481113 h 829389"/>
                  <a:gd name="connsiteX2" fmla="*/ 22616 w 762993"/>
                  <a:gd name="connsiteY2" fmla="*/ 554177 h 829389"/>
                  <a:gd name="connsiteX3" fmla="*/ 35973 w 762993"/>
                  <a:gd name="connsiteY3" fmla="*/ 588381 h 829389"/>
                  <a:gd name="connsiteX4" fmla="*/ 52165 w 762993"/>
                  <a:gd name="connsiteY4" fmla="*/ 621371 h 829389"/>
                  <a:gd name="connsiteX5" fmla="*/ 279249 w 762993"/>
                  <a:gd name="connsiteY5" fmla="*/ 791178 h 829389"/>
                  <a:gd name="connsiteX6" fmla="*/ 424768 w 762993"/>
                  <a:gd name="connsiteY6" fmla="*/ 805346 h 829389"/>
                  <a:gd name="connsiteX7" fmla="*/ 566443 w 762993"/>
                  <a:gd name="connsiteY7" fmla="*/ 763045 h 829389"/>
                  <a:gd name="connsiteX8" fmla="*/ 733416 w 762993"/>
                  <a:gd name="connsiteY8" fmla="*/ 528474 h 829389"/>
                  <a:gd name="connsiteX9" fmla="*/ 733416 w 762993"/>
                  <a:gd name="connsiteY9" fmla="*/ 382143 h 829389"/>
                  <a:gd name="connsiteX10" fmla="*/ 685449 w 762993"/>
                  <a:gd name="connsiteY10" fmla="*/ 244314 h 829389"/>
                  <a:gd name="connsiteX11" fmla="*/ 476783 w 762993"/>
                  <a:gd name="connsiteY11" fmla="*/ 52245 h 829389"/>
                  <a:gd name="connsiteX12" fmla="*/ 337335 w 762993"/>
                  <a:gd name="connsiteY12" fmla="*/ 39090 h 829389"/>
                  <a:gd name="connsiteX13" fmla="*/ 205173 w 762993"/>
                  <a:gd name="connsiteY13" fmla="*/ 95962 h 829389"/>
                  <a:gd name="connsiteX14" fmla="*/ 29699 w 762993"/>
                  <a:gd name="connsiteY14" fmla="*/ 332760 h 829389"/>
                  <a:gd name="connsiteX15" fmla="*/ 26461 w 762993"/>
                  <a:gd name="connsiteY15" fmla="*/ 331545 h 829389"/>
                  <a:gd name="connsiteX16" fmla="*/ 191208 w 762993"/>
                  <a:gd name="connsiteY16" fmla="*/ 77746 h 829389"/>
                  <a:gd name="connsiteX17" fmla="*/ 330656 w 762993"/>
                  <a:gd name="connsiteY17" fmla="*/ 6504 h 829389"/>
                  <a:gd name="connsiteX18" fmla="*/ 489332 w 762993"/>
                  <a:gd name="connsiteY18" fmla="*/ 17636 h 829389"/>
                  <a:gd name="connsiteX19" fmla="*/ 714189 w 762993"/>
                  <a:gd name="connsiteY19" fmla="*/ 229338 h 829389"/>
                  <a:gd name="connsiteX20" fmla="*/ 751834 w 762993"/>
                  <a:gd name="connsiteY20" fmla="*/ 532926 h 829389"/>
                  <a:gd name="connsiteX21" fmla="*/ 740905 w 762993"/>
                  <a:gd name="connsiteY21" fmla="*/ 570166 h 829389"/>
                  <a:gd name="connsiteX22" fmla="*/ 726535 w 762993"/>
                  <a:gd name="connsiteY22" fmla="*/ 605989 h 829389"/>
                  <a:gd name="connsiteX23" fmla="*/ 707712 w 762993"/>
                  <a:gd name="connsiteY23" fmla="*/ 639789 h 829389"/>
                  <a:gd name="connsiteX24" fmla="*/ 686057 w 762993"/>
                  <a:gd name="connsiteY24" fmla="*/ 671565 h 829389"/>
                  <a:gd name="connsiteX25" fmla="*/ 661365 w 762993"/>
                  <a:gd name="connsiteY25" fmla="*/ 700911 h 829389"/>
                  <a:gd name="connsiteX26" fmla="*/ 634042 w 762993"/>
                  <a:gd name="connsiteY26" fmla="*/ 727829 h 829389"/>
                  <a:gd name="connsiteX27" fmla="*/ 604290 w 762993"/>
                  <a:gd name="connsiteY27" fmla="*/ 752319 h 829389"/>
                  <a:gd name="connsiteX28" fmla="*/ 572110 w 762993"/>
                  <a:gd name="connsiteY28" fmla="*/ 772558 h 829389"/>
                  <a:gd name="connsiteX29" fmla="*/ 427602 w 762993"/>
                  <a:gd name="connsiteY29" fmla="*/ 824371 h 829389"/>
                  <a:gd name="connsiteX30" fmla="*/ 272569 w 762993"/>
                  <a:gd name="connsiteY30" fmla="*/ 818906 h 829389"/>
                  <a:gd name="connsiteX31" fmla="*/ 33342 w 762993"/>
                  <a:gd name="connsiteY31" fmla="*/ 631288 h 829389"/>
                  <a:gd name="connsiteX32" fmla="*/ 19175 w 762993"/>
                  <a:gd name="connsiteY32" fmla="*/ 594858 h 829389"/>
                  <a:gd name="connsiteX33" fmla="*/ 8245 w 762993"/>
                  <a:gd name="connsiteY33" fmla="*/ 557618 h 829389"/>
                  <a:gd name="connsiteX34" fmla="*/ 757 w 762993"/>
                  <a:gd name="connsiteY34" fmla="*/ 481113 h 829389"/>
                  <a:gd name="connsiteX35" fmla="*/ 26461 w 762993"/>
                  <a:gd name="connsiteY35" fmla="*/ 331545 h 82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2993" h="829389">
                    <a:moveTo>
                      <a:pt x="29699" y="332760"/>
                    </a:moveTo>
                    <a:cubicBezTo>
                      <a:pt x="13609" y="380484"/>
                      <a:pt x="6748" y="430819"/>
                      <a:pt x="9460" y="481113"/>
                    </a:cubicBezTo>
                    <a:cubicBezTo>
                      <a:pt x="10978" y="505907"/>
                      <a:pt x="15390" y="530417"/>
                      <a:pt x="22616" y="554177"/>
                    </a:cubicBezTo>
                    <a:cubicBezTo>
                      <a:pt x="26036" y="565956"/>
                      <a:pt x="30509" y="577392"/>
                      <a:pt x="35973" y="588381"/>
                    </a:cubicBezTo>
                    <a:cubicBezTo>
                      <a:pt x="41438" y="599513"/>
                      <a:pt x="46295" y="610847"/>
                      <a:pt x="52165" y="621371"/>
                    </a:cubicBezTo>
                    <a:cubicBezTo>
                      <a:pt x="102763" y="705465"/>
                      <a:pt x="184286" y="766405"/>
                      <a:pt x="279249" y="791178"/>
                    </a:cubicBezTo>
                    <a:cubicBezTo>
                      <a:pt x="326467" y="804800"/>
                      <a:pt x="375810" y="809596"/>
                      <a:pt x="424768" y="805346"/>
                    </a:cubicBezTo>
                    <a:cubicBezTo>
                      <a:pt x="474354" y="800892"/>
                      <a:pt x="522544" y="786502"/>
                      <a:pt x="566443" y="763045"/>
                    </a:cubicBezTo>
                    <a:cubicBezTo>
                      <a:pt x="654484" y="713885"/>
                      <a:pt x="715788" y="627767"/>
                      <a:pt x="733416" y="528474"/>
                    </a:cubicBezTo>
                    <a:cubicBezTo>
                      <a:pt x="741815" y="480061"/>
                      <a:pt x="741815" y="430556"/>
                      <a:pt x="733416" y="382143"/>
                    </a:cubicBezTo>
                    <a:cubicBezTo>
                      <a:pt x="724855" y="333954"/>
                      <a:pt x="708663" y="287424"/>
                      <a:pt x="685449" y="244314"/>
                    </a:cubicBezTo>
                    <a:cubicBezTo>
                      <a:pt x="640599" y="157772"/>
                      <a:pt x="566726" y="89789"/>
                      <a:pt x="476783" y="52245"/>
                    </a:cubicBezTo>
                    <a:cubicBezTo>
                      <a:pt x="432459" y="34880"/>
                      <a:pt x="384128" y="30325"/>
                      <a:pt x="337335" y="39090"/>
                    </a:cubicBezTo>
                    <a:cubicBezTo>
                      <a:pt x="289793" y="48582"/>
                      <a:pt x="244761" y="67950"/>
                      <a:pt x="205173" y="95962"/>
                    </a:cubicBezTo>
                    <a:cubicBezTo>
                      <a:pt x="123022" y="154251"/>
                      <a:pt x="61555" y="237190"/>
                      <a:pt x="29699" y="332760"/>
                    </a:cubicBezTo>
                    <a:close/>
                    <a:moveTo>
                      <a:pt x="26461" y="331545"/>
                    </a:moveTo>
                    <a:cubicBezTo>
                      <a:pt x="57265" y="233528"/>
                      <a:pt x="114218" y="145790"/>
                      <a:pt x="191208" y="77746"/>
                    </a:cubicBezTo>
                    <a:cubicBezTo>
                      <a:pt x="231221" y="43016"/>
                      <a:pt x="279087" y="18567"/>
                      <a:pt x="330656" y="6504"/>
                    </a:cubicBezTo>
                    <a:cubicBezTo>
                      <a:pt x="383501" y="-5335"/>
                      <a:pt x="438653" y="-1470"/>
                      <a:pt x="489332" y="17636"/>
                    </a:cubicBezTo>
                    <a:cubicBezTo>
                      <a:pt x="587856" y="58033"/>
                      <a:pt x="667942" y="133424"/>
                      <a:pt x="714189" y="229338"/>
                    </a:cubicBezTo>
                    <a:cubicBezTo>
                      <a:pt x="762783" y="322722"/>
                      <a:pt x="776141" y="430496"/>
                      <a:pt x="751834" y="532926"/>
                    </a:cubicBezTo>
                    <a:cubicBezTo>
                      <a:pt x="748838" y="545515"/>
                      <a:pt x="745195" y="557942"/>
                      <a:pt x="740905" y="570166"/>
                    </a:cubicBezTo>
                    <a:lnTo>
                      <a:pt x="726535" y="605989"/>
                    </a:lnTo>
                    <a:lnTo>
                      <a:pt x="707712" y="639789"/>
                    </a:lnTo>
                    <a:cubicBezTo>
                      <a:pt x="701094" y="650778"/>
                      <a:pt x="693869" y="661384"/>
                      <a:pt x="686057" y="671565"/>
                    </a:cubicBezTo>
                    <a:cubicBezTo>
                      <a:pt x="678669" y="682028"/>
                      <a:pt x="670412" y="691844"/>
                      <a:pt x="661365" y="700911"/>
                    </a:cubicBezTo>
                    <a:cubicBezTo>
                      <a:pt x="653026" y="710626"/>
                      <a:pt x="643878" y="719633"/>
                      <a:pt x="634042" y="727829"/>
                    </a:cubicBezTo>
                    <a:cubicBezTo>
                      <a:pt x="623922" y="735925"/>
                      <a:pt x="613803" y="744628"/>
                      <a:pt x="604290" y="752319"/>
                    </a:cubicBezTo>
                    <a:lnTo>
                      <a:pt x="572110" y="772558"/>
                    </a:lnTo>
                    <a:cubicBezTo>
                      <a:pt x="527300" y="798060"/>
                      <a:pt x="478402" y="815586"/>
                      <a:pt x="427602" y="824371"/>
                    </a:cubicBezTo>
                    <a:cubicBezTo>
                      <a:pt x="376032" y="832264"/>
                      <a:pt x="323451" y="830422"/>
                      <a:pt x="272569" y="818906"/>
                    </a:cubicBezTo>
                    <a:cubicBezTo>
                      <a:pt x="168257" y="796421"/>
                      <a:pt x="80054" y="727242"/>
                      <a:pt x="33342" y="631288"/>
                    </a:cubicBezTo>
                    <a:cubicBezTo>
                      <a:pt x="27877" y="619347"/>
                      <a:pt x="23830" y="607002"/>
                      <a:pt x="19175" y="594858"/>
                    </a:cubicBezTo>
                    <a:cubicBezTo>
                      <a:pt x="14317" y="582836"/>
                      <a:pt x="10654" y="570369"/>
                      <a:pt x="8245" y="557618"/>
                    </a:cubicBezTo>
                    <a:cubicBezTo>
                      <a:pt x="2740" y="532501"/>
                      <a:pt x="231" y="506817"/>
                      <a:pt x="757" y="481113"/>
                    </a:cubicBezTo>
                    <a:cubicBezTo>
                      <a:pt x="1749" y="430252"/>
                      <a:pt x="10431" y="379816"/>
                      <a:pt x="26461" y="331545"/>
                    </a:cubicBezTo>
                    <a:close/>
                  </a:path>
                </a:pathLst>
              </a:custGeom>
              <a:solidFill>
                <a:srgbClr val="280E0E"/>
              </a:solidFill>
              <a:ln w="20234" cap="flat">
                <a:noFill/>
                <a:prstDash val="solid"/>
                <a:miter/>
              </a:ln>
            </p:spPr>
            <p:txBody>
              <a:bodyPr rtlCol="0" anchor="ctr"/>
              <a:lstStyle/>
              <a:p>
                <a:endParaRPr lang="en-US" sz="1500"/>
              </a:p>
            </p:txBody>
          </p:sp>
        </p:grpSp>
        <p:sp>
          <p:nvSpPr>
            <p:cNvPr id="149" name="Freeform: Shape 148">
              <a:extLst>
                <a:ext uri="{FF2B5EF4-FFF2-40B4-BE49-F238E27FC236}">
                  <a16:creationId xmlns:a16="http://schemas.microsoft.com/office/drawing/2014/main" id="{C378D358-AE45-43ED-87B9-7B27291E6604}"/>
                </a:ext>
              </a:extLst>
            </p:cNvPr>
            <p:cNvSpPr/>
            <p:nvPr/>
          </p:nvSpPr>
          <p:spPr>
            <a:xfrm>
              <a:off x="6077988" y="6451784"/>
              <a:ext cx="134547" cy="192125"/>
            </a:xfrm>
            <a:custGeom>
              <a:avLst/>
              <a:gdLst>
                <a:gd name="connsiteX0" fmla="*/ 2306 w 134547"/>
                <a:gd name="connsiteY0" fmla="*/ 852 h 192125"/>
                <a:gd name="connsiteX1" fmla="*/ 27402 w 134547"/>
                <a:gd name="connsiteY1" fmla="*/ 115407 h 192125"/>
                <a:gd name="connsiteX2" fmla="*/ 66666 w 134547"/>
                <a:gd name="connsiteY2" fmla="*/ 163980 h 192125"/>
                <a:gd name="connsiteX3" fmla="*/ 91965 w 134547"/>
                <a:gd name="connsiteY3" fmla="*/ 184220 h 192125"/>
                <a:gd name="connsiteX4" fmla="*/ 122122 w 134547"/>
                <a:gd name="connsiteY4" fmla="*/ 191911 h 192125"/>
                <a:gd name="connsiteX5" fmla="*/ 133456 w 134547"/>
                <a:gd name="connsiteY5" fmla="*/ 177339 h 192125"/>
                <a:gd name="connsiteX6" fmla="*/ 118883 w 134547"/>
                <a:gd name="connsiteY6" fmla="*/ 157100 h 192125"/>
                <a:gd name="connsiteX7" fmla="*/ 96215 w 134547"/>
                <a:gd name="connsiteY7" fmla="*/ 136860 h 192125"/>
                <a:gd name="connsiteX8" fmla="*/ 60392 w 134547"/>
                <a:gd name="connsiteY8" fmla="*/ 96382 h 192125"/>
                <a:gd name="connsiteX9" fmla="*/ 31450 w 134547"/>
                <a:gd name="connsiteY9" fmla="*/ 50035 h 192125"/>
                <a:gd name="connsiteX10" fmla="*/ 6151 w 134547"/>
                <a:gd name="connsiteY10" fmla="*/ 852 h 192125"/>
                <a:gd name="connsiteX11" fmla="*/ 2306 w 134547"/>
                <a:gd name="connsiteY11" fmla="*/ 852 h 1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47" h="192125">
                  <a:moveTo>
                    <a:pt x="2306" y="852"/>
                  </a:moveTo>
                  <a:cubicBezTo>
                    <a:pt x="-3260" y="40805"/>
                    <a:pt x="5645" y="81425"/>
                    <a:pt x="27402" y="115407"/>
                  </a:cubicBezTo>
                  <a:cubicBezTo>
                    <a:pt x="38534" y="133076"/>
                    <a:pt x="51709" y="149389"/>
                    <a:pt x="66666" y="163980"/>
                  </a:cubicBezTo>
                  <a:cubicBezTo>
                    <a:pt x="74114" y="171874"/>
                    <a:pt x="82635" y="178674"/>
                    <a:pt x="91965" y="184220"/>
                  </a:cubicBezTo>
                  <a:cubicBezTo>
                    <a:pt x="101538" y="188410"/>
                    <a:pt x="111719" y="191000"/>
                    <a:pt x="122122" y="191911"/>
                  </a:cubicBezTo>
                  <a:cubicBezTo>
                    <a:pt x="129408" y="191911"/>
                    <a:pt x="139325" y="185232"/>
                    <a:pt x="133456" y="177339"/>
                  </a:cubicBezTo>
                  <a:cubicBezTo>
                    <a:pt x="127586" y="169445"/>
                    <a:pt x="123741" y="163779"/>
                    <a:pt x="118883" y="157100"/>
                  </a:cubicBezTo>
                  <a:cubicBezTo>
                    <a:pt x="112043" y="149590"/>
                    <a:pt x="104433" y="142811"/>
                    <a:pt x="96215" y="136860"/>
                  </a:cubicBezTo>
                  <a:cubicBezTo>
                    <a:pt x="82858" y="124696"/>
                    <a:pt x="70856" y="111116"/>
                    <a:pt x="60392" y="96382"/>
                  </a:cubicBezTo>
                  <a:cubicBezTo>
                    <a:pt x="49868" y="81405"/>
                    <a:pt x="41367" y="65415"/>
                    <a:pt x="31450" y="50035"/>
                  </a:cubicBezTo>
                  <a:cubicBezTo>
                    <a:pt x="21856" y="34267"/>
                    <a:pt x="13417" y="17834"/>
                    <a:pt x="6151" y="852"/>
                  </a:cubicBezTo>
                  <a:cubicBezTo>
                    <a:pt x="6151" y="-766"/>
                    <a:pt x="2710" y="-362"/>
                    <a:pt x="2306" y="852"/>
                  </a:cubicBezTo>
                  <a:close/>
                </a:path>
              </a:pathLst>
            </a:custGeom>
            <a:solidFill>
              <a:srgbClr val="280E0E"/>
            </a:solidFill>
            <a:ln w="20234" cap="flat">
              <a:noFill/>
              <a:prstDash val="solid"/>
              <a:miter/>
            </a:ln>
          </p:spPr>
          <p:txBody>
            <a:bodyPr rtlCol="0" anchor="ctr"/>
            <a:lstStyle/>
            <a:p>
              <a:endParaRPr lang="en-US" sz="1500"/>
            </a:p>
          </p:txBody>
        </p:sp>
        <p:sp>
          <p:nvSpPr>
            <p:cNvPr id="150" name="Freeform: Shape 149">
              <a:extLst>
                <a:ext uri="{FF2B5EF4-FFF2-40B4-BE49-F238E27FC236}">
                  <a16:creationId xmlns:a16="http://schemas.microsoft.com/office/drawing/2014/main" id="{FA4B4A0F-1289-4A4B-B954-E07629B0C58C}"/>
                </a:ext>
              </a:extLst>
            </p:cNvPr>
            <p:cNvSpPr/>
            <p:nvPr/>
          </p:nvSpPr>
          <p:spPr>
            <a:xfrm>
              <a:off x="6062180" y="6384596"/>
              <a:ext cx="40138" cy="49029"/>
            </a:xfrm>
            <a:custGeom>
              <a:avLst/>
              <a:gdLst>
                <a:gd name="connsiteX0" fmla="*/ 3946 w 40138"/>
                <a:gd name="connsiteY0" fmla="*/ 8942 h 49029"/>
                <a:gd name="connsiteX1" fmla="*/ 1922 w 40138"/>
                <a:gd name="connsiteY1" fmla="*/ 13396 h 49029"/>
                <a:gd name="connsiteX2" fmla="*/ 1922 w 40138"/>
                <a:gd name="connsiteY2" fmla="*/ 13396 h 49029"/>
                <a:gd name="connsiteX3" fmla="*/ 1922 w 40138"/>
                <a:gd name="connsiteY3" fmla="*/ 15217 h 49029"/>
                <a:gd name="connsiteX4" fmla="*/ 708 w 40138"/>
                <a:gd name="connsiteY4" fmla="*/ 23919 h 49029"/>
                <a:gd name="connsiteX5" fmla="*/ 708 w 40138"/>
                <a:gd name="connsiteY5" fmla="*/ 18657 h 49029"/>
                <a:gd name="connsiteX6" fmla="*/ 708 w 40138"/>
                <a:gd name="connsiteY6" fmla="*/ 21896 h 49029"/>
                <a:gd name="connsiteX7" fmla="*/ 708 w 40138"/>
                <a:gd name="connsiteY7" fmla="*/ 23515 h 49029"/>
                <a:gd name="connsiteX8" fmla="*/ 708 w 40138"/>
                <a:gd name="connsiteY8" fmla="*/ 23515 h 49029"/>
                <a:gd name="connsiteX9" fmla="*/ 708 w 40138"/>
                <a:gd name="connsiteY9" fmla="*/ 28979 h 49029"/>
                <a:gd name="connsiteX10" fmla="*/ 2529 w 40138"/>
                <a:gd name="connsiteY10" fmla="*/ 37075 h 49029"/>
                <a:gd name="connsiteX11" fmla="*/ 5363 w 40138"/>
                <a:gd name="connsiteY11" fmla="*/ 41730 h 49029"/>
                <a:gd name="connsiteX12" fmla="*/ 8804 w 40138"/>
                <a:gd name="connsiteY12" fmla="*/ 45171 h 49029"/>
                <a:gd name="connsiteX13" fmla="*/ 15685 w 40138"/>
                <a:gd name="connsiteY13" fmla="*/ 48814 h 49029"/>
                <a:gd name="connsiteX14" fmla="*/ 20745 w 40138"/>
                <a:gd name="connsiteY14" fmla="*/ 48814 h 49029"/>
                <a:gd name="connsiteX15" fmla="*/ 26210 w 40138"/>
                <a:gd name="connsiteY15" fmla="*/ 48814 h 49029"/>
                <a:gd name="connsiteX16" fmla="*/ 30864 w 40138"/>
                <a:gd name="connsiteY16" fmla="*/ 46790 h 49029"/>
                <a:gd name="connsiteX17" fmla="*/ 34912 w 40138"/>
                <a:gd name="connsiteY17" fmla="*/ 43755 h 49029"/>
                <a:gd name="connsiteX18" fmla="*/ 36734 w 40138"/>
                <a:gd name="connsiteY18" fmla="*/ 41326 h 49029"/>
                <a:gd name="connsiteX19" fmla="*/ 38353 w 40138"/>
                <a:gd name="connsiteY19" fmla="*/ 39301 h 49029"/>
                <a:gd name="connsiteX20" fmla="*/ 39365 w 40138"/>
                <a:gd name="connsiteY20" fmla="*/ 36670 h 49029"/>
                <a:gd name="connsiteX21" fmla="*/ 40782 w 40138"/>
                <a:gd name="connsiteY21" fmla="*/ 31610 h 49029"/>
                <a:gd name="connsiteX22" fmla="*/ 40782 w 40138"/>
                <a:gd name="connsiteY22" fmla="*/ 28170 h 49029"/>
                <a:gd name="connsiteX23" fmla="*/ 39770 w 40138"/>
                <a:gd name="connsiteY23" fmla="*/ 20074 h 49029"/>
                <a:gd name="connsiteX24" fmla="*/ 39770 w 40138"/>
                <a:gd name="connsiteY24" fmla="*/ 16836 h 49029"/>
                <a:gd name="connsiteX25" fmla="*/ 37544 w 40138"/>
                <a:gd name="connsiteY25" fmla="*/ 11168 h 49029"/>
                <a:gd name="connsiteX26" fmla="*/ 37544 w 40138"/>
                <a:gd name="connsiteY26" fmla="*/ 9550 h 49029"/>
                <a:gd name="connsiteX27" fmla="*/ 34103 w 40138"/>
                <a:gd name="connsiteY27" fmla="*/ 5097 h 49029"/>
                <a:gd name="connsiteX28" fmla="*/ 34103 w 40138"/>
                <a:gd name="connsiteY28" fmla="*/ 5097 h 49029"/>
                <a:gd name="connsiteX29" fmla="*/ 30257 w 40138"/>
                <a:gd name="connsiteY29" fmla="*/ 2263 h 49029"/>
                <a:gd name="connsiteX30" fmla="*/ 23983 w 40138"/>
                <a:gd name="connsiteY30" fmla="*/ 240 h 49029"/>
                <a:gd name="connsiteX31" fmla="*/ 17507 w 40138"/>
                <a:gd name="connsiteY31" fmla="*/ 240 h 49029"/>
                <a:gd name="connsiteX32" fmla="*/ 13459 w 40138"/>
                <a:gd name="connsiteY32" fmla="*/ 1859 h 49029"/>
                <a:gd name="connsiteX33" fmla="*/ 7387 w 40138"/>
                <a:gd name="connsiteY33" fmla="*/ 7931 h 4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138" h="49029">
                  <a:moveTo>
                    <a:pt x="3946" y="8942"/>
                  </a:moveTo>
                  <a:cubicBezTo>
                    <a:pt x="3198" y="10379"/>
                    <a:pt x="2509" y="11878"/>
                    <a:pt x="1922" y="13396"/>
                  </a:cubicBezTo>
                  <a:lnTo>
                    <a:pt x="1922" y="13396"/>
                  </a:lnTo>
                  <a:cubicBezTo>
                    <a:pt x="1922" y="13396"/>
                    <a:pt x="1922" y="14610"/>
                    <a:pt x="1922" y="15217"/>
                  </a:cubicBezTo>
                  <a:cubicBezTo>
                    <a:pt x="1315" y="18091"/>
                    <a:pt x="911" y="20985"/>
                    <a:pt x="708" y="23919"/>
                  </a:cubicBezTo>
                  <a:lnTo>
                    <a:pt x="708" y="18657"/>
                  </a:lnTo>
                  <a:lnTo>
                    <a:pt x="708" y="21896"/>
                  </a:lnTo>
                  <a:cubicBezTo>
                    <a:pt x="789" y="22422"/>
                    <a:pt x="789" y="22989"/>
                    <a:pt x="708" y="23515"/>
                  </a:cubicBezTo>
                  <a:lnTo>
                    <a:pt x="708" y="23515"/>
                  </a:lnTo>
                  <a:lnTo>
                    <a:pt x="708" y="28979"/>
                  </a:lnTo>
                  <a:cubicBezTo>
                    <a:pt x="567" y="31793"/>
                    <a:pt x="1194" y="34586"/>
                    <a:pt x="2529" y="37075"/>
                  </a:cubicBezTo>
                  <a:cubicBezTo>
                    <a:pt x="3198" y="38775"/>
                    <a:pt x="4149" y="40354"/>
                    <a:pt x="5363" y="41730"/>
                  </a:cubicBezTo>
                  <a:cubicBezTo>
                    <a:pt x="6193" y="43168"/>
                    <a:pt x="7367" y="44341"/>
                    <a:pt x="8804" y="45171"/>
                  </a:cubicBezTo>
                  <a:cubicBezTo>
                    <a:pt x="10747" y="46972"/>
                    <a:pt x="13115" y="48228"/>
                    <a:pt x="15685" y="48814"/>
                  </a:cubicBezTo>
                  <a:lnTo>
                    <a:pt x="20745" y="48814"/>
                  </a:lnTo>
                  <a:lnTo>
                    <a:pt x="26210" y="48814"/>
                  </a:lnTo>
                  <a:lnTo>
                    <a:pt x="30864" y="46790"/>
                  </a:lnTo>
                  <a:lnTo>
                    <a:pt x="34912" y="43755"/>
                  </a:lnTo>
                  <a:cubicBezTo>
                    <a:pt x="35560" y="42985"/>
                    <a:pt x="36167" y="42176"/>
                    <a:pt x="36734" y="41326"/>
                  </a:cubicBezTo>
                  <a:lnTo>
                    <a:pt x="38353" y="39301"/>
                  </a:lnTo>
                  <a:cubicBezTo>
                    <a:pt x="38818" y="38471"/>
                    <a:pt x="39162" y="37582"/>
                    <a:pt x="39365" y="36670"/>
                  </a:cubicBezTo>
                  <a:cubicBezTo>
                    <a:pt x="40316" y="35152"/>
                    <a:pt x="40822" y="33392"/>
                    <a:pt x="40782" y="31610"/>
                  </a:cubicBezTo>
                  <a:cubicBezTo>
                    <a:pt x="40842" y="30456"/>
                    <a:pt x="40842" y="29324"/>
                    <a:pt x="40782" y="28170"/>
                  </a:cubicBezTo>
                  <a:cubicBezTo>
                    <a:pt x="40782" y="25336"/>
                    <a:pt x="40782" y="22705"/>
                    <a:pt x="39770" y="20074"/>
                  </a:cubicBezTo>
                  <a:cubicBezTo>
                    <a:pt x="39891" y="19002"/>
                    <a:pt x="39891" y="17908"/>
                    <a:pt x="39770" y="16836"/>
                  </a:cubicBezTo>
                  <a:cubicBezTo>
                    <a:pt x="39143" y="14893"/>
                    <a:pt x="38414" y="13010"/>
                    <a:pt x="37544" y="11168"/>
                  </a:cubicBezTo>
                  <a:lnTo>
                    <a:pt x="37544" y="9550"/>
                  </a:lnTo>
                  <a:cubicBezTo>
                    <a:pt x="36531" y="7972"/>
                    <a:pt x="35378" y="6473"/>
                    <a:pt x="34103" y="5097"/>
                  </a:cubicBezTo>
                  <a:lnTo>
                    <a:pt x="34103" y="5097"/>
                  </a:lnTo>
                  <a:cubicBezTo>
                    <a:pt x="32909" y="4044"/>
                    <a:pt x="31613" y="3093"/>
                    <a:pt x="30257" y="2263"/>
                  </a:cubicBezTo>
                  <a:cubicBezTo>
                    <a:pt x="28355" y="1090"/>
                    <a:pt x="26210" y="382"/>
                    <a:pt x="23983" y="240"/>
                  </a:cubicBezTo>
                  <a:cubicBezTo>
                    <a:pt x="21858" y="-367"/>
                    <a:pt x="19632" y="-367"/>
                    <a:pt x="17507" y="240"/>
                  </a:cubicBezTo>
                  <a:lnTo>
                    <a:pt x="13459" y="1859"/>
                  </a:lnTo>
                  <a:cubicBezTo>
                    <a:pt x="10868" y="3235"/>
                    <a:pt x="8763" y="5340"/>
                    <a:pt x="7387" y="7931"/>
                  </a:cubicBezTo>
                  <a:close/>
                </a:path>
              </a:pathLst>
            </a:custGeom>
            <a:solidFill>
              <a:srgbClr val="280E0E"/>
            </a:solidFill>
            <a:ln w="20234" cap="flat">
              <a:noFill/>
              <a:prstDash val="solid"/>
              <a:miter/>
            </a:ln>
          </p:spPr>
          <p:txBody>
            <a:bodyPr rtlCol="0" anchor="ctr"/>
            <a:lstStyle/>
            <a:p>
              <a:endParaRPr lang="en-US" sz="1500"/>
            </a:p>
          </p:txBody>
        </p:sp>
      </p:grpSp>
      <p:sp>
        <p:nvSpPr>
          <p:cNvPr id="155" name="TextBox 154">
            <a:extLst>
              <a:ext uri="{FF2B5EF4-FFF2-40B4-BE49-F238E27FC236}">
                <a16:creationId xmlns:a16="http://schemas.microsoft.com/office/drawing/2014/main" id="{26BF7E5E-D3D4-4A67-B6F8-C9CDD67331B8}"/>
              </a:ext>
            </a:extLst>
          </p:cNvPr>
          <p:cNvSpPr txBox="1"/>
          <p:nvPr/>
        </p:nvSpPr>
        <p:spPr>
          <a:xfrm>
            <a:off x="6489592" y="2283572"/>
            <a:ext cx="3764801" cy="855619"/>
          </a:xfrm>
          <a:prstGeom prst="rect">
            <a:avLst/>
          </a:prstGeom>
          <a:noFill/>
        </p:spPr>
        <p:txBody>
          <a:bodyPr wrap="square">
            <a:spAutoFit/>
          </a:bodyPr>
          <a:lstStyle/>
          <a:p>
            <a:pPr algn="ctr"/>
            <a:r>
              <a:rPr lang="en-US" sz="2480" dirty="0">
                <a:solidFill>
                  <a:srgbClr val="002060"/>
                </a:solidFill>
                <a:latin typeface="Times New Roman" panose="02020603050405020304" pitchFamily="18" charset="0"/>
                <a:cs typeface="Times New Roman" panose="02020603050405020304" pitchFamily="18" charset="0"/>
              </a:rPr>
              <a:t>Làm bài tập trắc nghiệm trên Link</a:t>
            </a:r>
          </a:p>
        </p:txBody>
      </p:sp>
      <p:sp>
        <p:nvSpPr>
          <p:cNvPr id="156" name="TextBox 155">
            <a:extLst>
              <a:ext uri="{FF2B5EF4-FFF2-40B4-BE49-F238E27FC236}">
                <a16:creationId xmlns:a16="http://schemas.microsoft.com/office/drawing/2014/main" id="{AA07A9D0-6664-439F-B95F-A9E6AB188643}"/>
              </a:ext>
            </a:extLst>
          </p:cNvPr>
          <p:cNvSpPr txBox="1"/>
          <p:nvPr/>
        </p:nvSpPr>
        <p:spPr>
          <a:xfrm>
            <a:off x="6316333" y="4147019"/>
            <a:ext cx="3999028" cy="1237262"/>
          </a:xfrm>
          <a:prstGeom prst="rect">
            <a:avLst/>
          </a:prstGeom>
          <a:noFill/>
        </p:spPr>
        <p:txBody>
          <a:bodyPr wrap="square">
            <a:spAutoFit/>
          </a:bodyPr>
          <a:lstStyle/>
          <a:p>
            <a:pPr algn="ctr"/>
            <a:r>
              <a:rPr lang="en-US" sz="2480" dirty="0">
                <a:solidFill>
                  <a:srgbClr val="002060"/>
                </a:solidFill>
                <a:latin typeface="Times New Roman" panose="02020603050405020304" pitchFamily="18" charset="0"/>
                <a:cs typeface="Times New Roman" panose="02020603050405020304" pitchFamily="18" charset="0"/>
              </a:rPr>
              <a:t>Xem trước Bài 3. Thực hành phòng vệ trước ảnh hưởng xấu từ Internet</a:t>
            </a:r>
          </a:p>
        </p:txBody>
      </p:sp>
      <p:sp>
        <p:nvSpPr>
          <p:cNvPr id="157" name="TextBox 156">
            <a:extLst>
              <a:ext uri="{FF2B5EF4-FFF2-40B4-BE49-F238E27FC236}">
                <a16:creationId xmlns:a16="http://schemas.microsoft.com/office/drawing/2014/main" id="{3BFF28BD-DC8F-46D1-AC30-085BEAB765E1}"/>
              </a:ext>
            </a:extLst>
          </p:cNvPr>
          <p:cNvSpPr txBox="1"/>
          <p:nvPr/>
        </p:nvSpPr>
        <p:spPr>
          <a:xfrm>
            <a:off x="1645832" y="384373"/>
            <a:ext cx="7838514" cy="1073820"/>
          </a:xfrm>
          <a:prstGeom prst="rect">
            <a:avLst/>
          </a:prstGeom>
          <a:noFill/>
        </p:spPr>
        <p:txBody>
          <a:bodyPr wrap="square" rtlCol="0">
            <a:spAutoFit/>
          </a:bodyPr>
          <a:lstStyle/>
          <a:p>
            <a:pPr algn="ctr"/>
            <a:r>
              <a:rPr lang="en-US" sz="6378" b="1" dirty="0">
                <a:solidFill>
                  <a:srgbClr val="FF0000"/>
                </a:solidFill>
                <a:latin typeface="Times New Roman" panose="02020603050405020304" pitchFamily="18" charset="0"/>
                <a:ea typeface="Brush Script MT" panose="03060802040406070304" pitchFamily="66" charset="-122"/>
                <a:cs typeface="Times New Roman" panose="02020603050405020304" pitchFamily="18" charset="0"/>
              </a:rPr>
              <a:t>DẶN DÒ</a:t>
            </a:r>
          </a:p>
        </p:txBody>
      </p:sp>
      <p:grpSp>
        <p:nvGrpSpPr>
          <p:cNvPr id="158" name="Group 157">
            <a:extLst>
              <a:ext uri="{FF2B5EF4-FFF2-40B4-BE49-F238E27FC236}">
                <a16:creationId xmlns:a16="http://schemas.microsoft.com/office/drawing/2014/main" id="{152CE78E-4FC8-4FF9-AF2E-EEB1F58E7FB9}"/>
              </a:ext>
            </a:extLst>
          </p:cNvPr>
          <p:cNvGrpSpPr/>
          <p:nvPr/>
        </p:nvGrpSpPr>
        <p:grpSpPr>
          <a:xfrm>
            <a:off x="8082222" y="5565691"/>
            <a:ext cx="1651314" cy="1242976"/>
            <a:chOff x="5337376" y="3832625"/>
            <a:chExt cx="1864191" cy="1403213"/>
          </a:xfrm>
        </p:grpSpPr>
        <p:sp>
          <p:nvSpPr>
            <p:cNvPr id="159" name="Freeform: Shape 158">
              <a:extLst>
                <a:ext uri="{FF2B5EF4-FFF2-40B4-BE49-F238E27FC236}">
                  <a16:creationId xmlns:a16="http://schemas.microsoft.com/office/drawing/2014/main" id="{DEAC0444-D2D7-4C31-A2F2-7180DCDCD45C}"/>
                </a:ext>
              </a:extLst>
            </p:cNvPr>
            <p:cNvSpPr/>
            <p:nvPr/>
          </p:nvSpPr>
          <p:spPr>
            <a:xfrm>
              <a:off x="6194906" y="3940890"/>
              <a:ext cx="1006661" cy="1171952"/>
            </a:xfrm>
            <a:custGeom>
              <a:avLst/>
              <a:gdLst>
                <a:gd name="connsiteX0" fmla="*/ 983568 w 1006661"/>
                <a:gd name="connsiteY0" fmla="*/ 187939 h 1171952"/>
                <a:gd name="connsiteX1" fmla="*/ 1002840 w 1006661"/>
                <a:gd name="connsiteY1" fmla="*/ 198528 h 1171952"/>
                <a:gd name="connsiteX2" fmla="*/ 1004322 w 1006661"/>
                <a:gd name="connsiteY2" fmla="*/ 226908 h 1171952"/>
                <a:gd name="connsiteX3" fmla="*/ 761190 w 1006661"/>
                <a:gd name="connsiteY3" fmla="*/ 1149668 h 1171952"/>
                <a:gd name="connsiteX4" fmla="*/ 747212 w 1006661"/>
                <a:gd name="connsiteY4" fmla="*/ 1170847 h 1171952"/>
                <a:gd name="connsiteX5" fmla="*/ 731751 w 1006661"/>
                <a:gd name="connsiteY5" fmla="*/ 1170847 h 1171952"/>
                <a:gd name="connsiteX6" fmla="*/ 24 w 1006661"/>
                <a:gd name="connsiteY6" fmla="*/ 1013912 h 1171952"/>
                <a:gd name="connsiteX7" fmla="*/ 158230 w 1006661"/>
                <a:gd name="connsiteY7" fmla="*/ 305481 h 1171952"/>
                <a:gd name="connsiteX8" fmla="*/ 216895 w 1006661"/>
                <a:gd name="connsiteY8" fmla="*/ 92634 h 1171952"/>
                <a:gd name="connsiteX9" fmla="*/ 244216 w 1006661"/>
                <a:gd name="connsiteY9" fmla="*/ 5589 h 1171952"/>
                <a:gd name="connsiteX10" fmla="*/ 327448 w 1006661"/>
                <a:gd name="connsiteY10" fmla="*/ 14061 h 1171952"/>
                <a:gd name="connsiteX11" fmla="*/ 745942 w 1006661"/>
                <a:gd name="connsiteY11" fmla="*/ 121014 h 1171952"/>
                <a:gd name="connsiteX12" fmla="*/ 983568 w 1006661"/>
                <a:gd name="connsiteY12" fmla="*/ 187939 h 11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661" h="1171952">
                  <a:moveTo>
                    <a:pt x="983568" y="187939"/>
                  </a:moveTo>
                  <a:cubicBezTo>
                    <a:pt x="991001" y="189189"/>
                    <a:pt x="997800" y="192937"/>
                    <a:pt x="1002840" y="198528"/>
                  </a:cubicBezTo>
                  <a:cubicBezTo>
                    <a:pt x="1007394" y="207339"/>
                    <a:pt x="1007923" y="217674"/>
                    <a:pt x="1004322" y="226908"/>
                  </a:cubicBezTo>
                  <a:cubicBezTo>
                    <a:pt x="929138" y="546072"/>
                    <a:pt x="848023" y="852317"/>
                    <a:pt x="761190" y="1149668"/>
                  </a:cubicBezTo>
                  <a:cubicBezTo>
                    <a:pt x="758860" y="1158139"/>
                    <a:pt x="755260" y="1167670"/>
                    <a:pt x="747212" y="1170847"/>
                  </a:cubicBezTo>
                  <a:cubicBezTo>
                    <a:pt x="742171" y="1172329"/>
                    <a:pt x="736792" y="1172329"/>
                    <a:pt x="731751" y="1170847"/>
                  </a:cubicBezTo>
                  <a:cubicBezTo>
                    <a:pt x="486501" y="1124465"/>
                    <a:pt x="241039" y="1078083"/>
                    <a:pt x="24" y="1013912"/>
                  </a:cubicBezTo>
                  <a:cubicBezTo>
                    <a:pt x="29462" y="773744"/>
                    <a:pt x="94058" y="539083"/>
                    <a:pt x="158230" y="305481"/>
                  </a:cubicBezTo>
                  <a:cubicBezTo>
                    <a:pt x="177863" y="234892"/>
                    <a:pt x="197411" y="163943"/>
                    <a:pt x="216895" y="92634"/>
                  </a:cubicBezTo>
                  <a:cubicBezTo>
                    <a:pt x="222614" y="71455"/>
                    <a:pt x="226849" y="19991"/>
                    <a:pt x="244216" y="5589"/>
                  </a:cubicBezTo>
                  <a:cubicBezTo>
                    <a:pt x="261583" y="-8812"/>
                    <a:pt x="304363" y="8554"/>
                    <a:pt x="327448" y="14061"/>
                  </a:cubicBezTo>
                  <a:cubicBezTo>
                    <a:pt x="467652" y="47523"/>
                    <a:pt x="607157" y="83167"/>
                    <a:pt x="745942" y="121014"/>
                  </a:cubicBezTo>
                  <a:cubicBezTo>
                    <a:pt x="825425" y="142468"/>
                    <a:pt x="904634" y="164790"/>
                    <a:pt x="983568" y="187939"/>
                  </a:cubicBezTo>
                  <a:close/>
                </a:path>
              </a:pathLst>
            </a:custGeom>
            <a:solidFill>
              <a:srgbClr val="000000">
                <a:alpha val="15000"/>
              </a:srgbClr>
            </a:solidFill>
            <a:ln w="21168" cap="flat">
              <a:noFill/>
              <a:prstDash val="solid"/>
              <a:miter/>
            </a:ln>
          </p:spPr>
          <p:txBody>
            <a:bodyPr rtlCol="0" anchor="ctr"/>
            <a:lstStyle/>
            <a:p>
              <a:endParaRPr lang="en-US" sz="1500"/>
            </a:p>
          </p:txBody>
        </p:sp>
        <p:sp>
          <p:nvSpPr>
            <p:cNvPr id="160" name="Freeform: Shape 159">
              <a:extLst>
                <a:ext uri="{FF2B5EF4-FFF2-40B4-BE49-F238E27FC236}">
                  <a16:creationId xmlns:a16="http://schemas.microsoft.com/office/drawing/2014/main" id="{D4B6D2F3-BEA3-4A60-A822-375D8A24C0E6}"/>
                </a:ext>
              </a:extLst>
            </p:cNvPr>
            <p:cNvSpPr/>
            <p:nvPr/>
          </p:nvSpPr>
          <p:spPr>
            <a:xfrm>
              <a:off x="6135181" y="3865493"/>
              <a:ext cx="1006653" cy="1171952"/>
            </a:xfrm>
            <a:custGeom>
              <a:avLst/>
              <a:gdLst>
                <a:gd name="connsiteX0" fmla="*/ 983568 w 1006653"/>
                <a:gd name="connsiteY0" fmla="*/ 187939 h 1171952"/>
                <a:gd name="connsiteX1" fmla="*/ 1003052 w 1006653"/>
                <a:gd name="connsiteY1" fmla="*/ 198528 h 1171952"/>
                <a:gd name="connsiteX2" fmla="*/ 1004323 w 1006653"/>
                <a:gd name="connsiteY2" fmla="*/ 226908 h 1171952"/>
                <a:gd name="connsiteX3" fmla="*/ 761190 w 1006653"/>
                <a:gd name="connsiteY3" fmla="*/ 1149668 h 1171952"/>
                <a:gd name="connsiteX4" fmla="*/ 747212 w 1006653"/>
                <a:gd name="connsiteY4" fmla="*/ 1170847 h 1171952"/>
                <a:gd name="connsiteX5" fmla="*/ 731751 w 1006653"/>
                <a:gd name="connsiteY5" fmla="*/ 1170847 h 1171952"/>
                <a:gd name="connsiteX6" fmla="*/ 24 w 1006653"/>
                <a:gd name="connsiteY6" fmla="*/ 1013912 h 1171952"/>
                <a:gd name="connsiteX7" fmla="*/ 158442 w 1006653"/>
                <a:gd name="connsiteY7" fmla="*/ 305482 h 1171952"/>
                <a:gd name="connsiteX8" fmla="*/ 216895 w 1006653"/>
                <a:gd name="connsiteY8" fmla="*/ 92634 h 1171952"/>
                <a:gd name="connsiteX9" fmla="*/ 244428 w 1006653"/>
                <a:gd name="connsiteY9" fmla="*/ 5590 h 1171952"/>
                <a:gd name="connsiteX10" fmla="*/ 327448 w 1006653"/>
                <a:gd name="connsiteY10" fmla="*/ 14061 h 1171952"/>
                <a:gd name="connsiteX11" fmla="*/ 746153 w 1006653"/>
                <a:gd name="connsiteY11" fmla="*/ 121014 h 1171952"/>
                <a:gd name="connsiteX12" fmla="*/ 983568 w 1006653"/>
                <a:gd name="connsiteY12" fmla="*/ 187939 h 117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653" h="1171952">
                  <a:moveTo>
                    <a:pt x="983568" y="187939"/>
                  </a:moveTo>
                  <a:cubicBezTo>
                    <a:pt x="991044" y="189252"/>
                    <a:pt x="997884" y="192958"/>
                    <a:pt x="1003052" y="198528"/>
                  </a:cubicBezTo>
                  <a:cubicBezTo>
                    <a:pt x="1007394" y="207402"/>
                    <a:pt x="1007860" y="217674"/>
                    <a:pt x="1004323" y="226908"/>
                  </a:cubicBezTo>
                  <a:cubicBezTo>
                    <a:pt x="931468" y="536394"/>
                    <a:pt x="850417" y="843994"/>
                    <a:pt x="761190" y="1149668"/>
                  </a:cubicBezTo>
                  <a:cubicBezTo>
                    <a:pt x="758861" y="1158140"/>
                    <a:pt x="755260" y="1167670"/>
                    <a:pt x="747212" y="1170847"/>
                  </a:cubicBezTo>
                  <a:cubicBezTo>
                    <a:pt x="742171" y="1172330"/>
                    <a:pt x="736792" y="1172330"/>
                    <a:pt x="731751" y="1170847"/>
                  </a:cubicBezTo>
                  <a:cubicBezTo>
                    <a:pt x="486501" y="1124465"/>
                    <a:pt x="241039" y="1078084"/>
                    <a:pt x="24" y="1013912"/>
                  </a:cubicBezTo>
                  <a:cubicBezTo>
                    <a:pt x="29674" y="773745"/>
                    <a:pt x="94058" y="539084"/>
                    <a:pt x="158442" y="305482"/>
                  </a:cubicBezTo>
                  <a:lnTo>
                    <a:pt x="216895" y="92634"/>
                  </a:lnTo>
                  <a:cubicBezTo>
                    <a:pt x="222614" y="71456"/>
                    <a:pt x="226849" y="19991"/>
                    <a:pt x="244428" y="5590"/>
                  </a:cubicBezTo>
                  <a:cubicBezTo>
                    <a:pt x="262006" y="-8812"/>
                    <a:pt x="304363" y="8554"/>
                    <a:pt x="327448" y="14061"/>
                  </a:cubicBezTo>
                  <a:cubicBezTo>
                    <a:pt x="467652" y="47523"/>
                    <a:pt x="607221" y="83168"/>
                    <a:pt x="746153" y="121014"/>
                  </a:cubicBezTo>
                  <a:cubicBezTo>
                    <a:pt x="824939" y="142468"/>
                    <a:pt x="904084" y="164791"/>
                    <a:pt x="983568" y="187939"/>
                  </a:cubicBezTo>
                  <a:close/>
                </a:path>
              </a:pathLst>
            </a:custGeom>
            <a:solidFill>
              <a:srgbClr val="EB871E"/>
            </a:solidFill>
            <a:ln w="18628" cap="rnd">
              <a:solidFill>
                <a:srgbClr val="190B0B"/>
              </a:solidFill>
              <a:prstDash val="solid"/>
              <a:round/>
            </a:ln>
          </p:spPr>
          <p:txBody>
            <a:bodyPr rtlCol="0" anchor="ctr"/>
            <a:lstStyle/>
            <a:p>
              <a:endParaRPr lang="en-US" sz="1500"/>
            </a:p>
          </p:txBody>
        </p:sp>
        <p:sp>
          <p:nvSpPr>
            <p:cNvPr id="161" name="Freeform: Shape 160">
              <a:extLst>
                <a:ext uri="{FF2B5EF4-FFF2-40B4-BE49-F238E27FC236}">
                  <a16:creationId xmlns:a16="http://schemas.microsoft.com/office/drawing/2014/main" id="{965C0B3C-27EF-4772-829B-C907BEE8AAC2}"/>
                </a:ext>
              </a:extLst>
            </p:cNvPr>
            <p:cNvSpPr/>
            <p:nvPr/>
          </p:nvSpPr>
          <p:spPr>
            <a:xfrm>
              <a:off x="6096000" y="3832625"/>
              <a:ext cx="1006576" cy="1171914"/>
            </a:xfrm>
            <a:custGeom>
              <a:avLst/>
              <a:gdLst>
                <a:gd name="connsiteX0" fmla="*/ 983568 w 1006576"/>
                <a:gd name="connsiteY0" fmla="*/ 187980 h 1171914"/>
                <a:gd name="connsiteX1" fmla="*/ 1002840 w 1006576"/>
                <a:gd name="connsiteY1" fmla="*/ 198781 h 1171914"/>
                <a:gd name="connsiteX2" fmla="*/ 1004323 w 1006576"/>
                <a:gd name="connsiteY2" fmla="*/ 226949 h 1171914"/>
                <a:gd name="connsiteX3" fmla="*/ 761190 w 1006576"/>
                <a:gd name="connsiteY3" fmla="*/ 1149709 h 1171914"/>
                <a:gd name="connsiteX4" fmla="*/ 747001 w 1006576"/>
                <a:gd name="connsiteY4" fmla="*/ 1170888 h 1171914"/>
                <a:gd name="connsiteX5" fmla="*/ 731540 w 1006576"/>
                <a:gd name="connsiteY5" fmla="*/ 1170888 h 1171914"/>
                <a:gd name="connsiteX6" fmla="*/ 24 w 1006576"/>
                <a:gd name="connsiteY6" fmla="*/ 1013953 h 1171914"/>
                <a:gd name="connsiteX7" fmla="*/ 158230 w 1006576"/>
                <a:gd name="connsiteY7" fmla="*/ 305522 h 1171914"/>
                <a:gd name="connsiteX8" fmla="*/ 217954 w 1006576"/>
                <a:gd name="connsiteY8" fmla="*/ 92464 h 1171914"/>
                <a:gd name="connsiteX9" fmla="*/ 245275 w 1006576"/>
                <a:gd name="connsiteY9" fmla="*/ 5630 h 1171914"/>
                <a:gd name="connsiteX10" fmla="*/ 328508 w 1006576"/>
                <a:gd name="connsiteY10" fmla="*/ 13890 h 1171914"/>
                <a:gd name="connsiteX11" fmla="*/ 747001 w 1006576"/>
                <a:gd name="connsiteY11" fmla="*/ 119784 h 1171914"/>
                <a:gd name="connsiteX12" fmla="*/ 983568 w 1006576"/>
                <a:gd name="connsiteY12" fmla="*/ 187980 h 117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576" h="1171914">
                  <a:moveTo>
                    <a:pt x="983568" y="187980"/>
                  </a:moveTo>
                  <a:cubicBezTo>
                    <a:pt x="991002" y="189357"/>
                    <a:pt x="997779" y="193148"/>
                    <a:pt x="1002840" y="198781"/>
                  </a:cubicBezTo>
                  <a:cubicBezTo>
                    <a:pt x="1007267" y="207549"/>
                    <a:pt x="1007818" y="217778"/>
                    <a:pt x="1004323" y="226949"/>
                  </a:cubicBezTo>
                  <a:cubicBezTo>
                    <a:pt x="931320" y="536583"/>
                    <a:pt x="850289" y="844163"/>
                    <a:pt x="761190" y="1149709"/>
                  </a:cubicBezTo>
                  <a:cubicBezTo>
                    <a:pt x="758649" y="1158181"/>
                    <a:pt x="755260" y="1167711"/>
                    <a:pt x="747001" y="1170888"/>
                  </a:cubicBezTo>
                  <a:cubicBezTo>
                    <a:pt x="741939" y="1172265"/>
                    <a:pt x="736602" y="1172265"/>
                    <a:pt x="731540" y="1170888"/>
                  </a:cubicBezTo>
                  <a:cubicBezTo>
                    <a:pt x="486501" y="1124507"/>
                    <a:pt x="241039" y="1078125"/>
                    <a:pt x="24" y="1013953"/>
                  </a:cubicBezTo>
                  <a:cubicBezTo>
                    <a:pt x="29463" y="773574"/>
                    <a:pt x="94058" y="539124"/>
                    <a:pt x="158230" y="305522"/>
                  </a:cubicBezTo>
                  <a:lnTo>
                    <a:pt x="217954" y="92464"/>
                  </a:lnTo>
                  <a:cubicBezTo>
                    <a:pt x="223672" y="71285"/>
                    <a:pt x="227908" y="20032"/>
                    <a:pt x="245275" y="5630"/>
                  </a:cubicBezTo>
                  <a:cubicBezTo>
                    <a:pt x="262641" y="-8771"/>
                    <a:pt x="305423" y="8384"/>
                    <a:pt x="328508" y="13890"/>
                  </a:cubicBezTo>
                  <a:cubicBezTo>
                    <a:pt x="468436" y="47353"/>
                    <a:pt x="607919" y="82658"/>
                    <a:pt x="747001" y="119784"/>
                  </a:cubicBezTo>
                  <a:cubicBezTo>
                    <a:pt x="825786" y="142382"/>
                    <a:pt x="904634" y="165107"/>
                    <a:pt x="983568" y="187980"/>
                  </a:cubicBezTo>
                  <a:close/>
                </a:path>
              </a:pathLst>
            </a:custGeom>
            <a:solidFill>
              <a:srgbClr val="EB871E"/>
            </a:solidFill>
            <a:ln w="18628" cap="rnd">
              <a:solidFill>
                <a:srgbClr val="190B0B"/>
              </a:solidFill>
              <a:prstDash val="solid"/>
              <a:round/>
            </a:ln>
          </p:spPr>
          <p:txBody>
            <a:bodyPr rtlCol="0" anchor="ctr"/>
            <a:lstStyle/>
            <a:p>
              <a:endParaRPr lang="en-US" sz="1500"/>
            </a:p>
          </p:txBody>
        </p:sp>
        <p:sp>
          <p:nvSpPr>
            <p:cNvPr id="162" name="Freeform: Shape 161">
              <a:extLst>
                <a:ext uri="{FF2B5EF4-FFF2-40B4-BE49-F238E27FC236}">
                  <a16:creationId xmlns:a16="http://schemas.microsoft.com/office/drawing/2014/main" id="{12671DC2-31ED-48A9-A3DD-EC47E383B58D}"/>
                </a:ext>
              </a:extLst>
            </p:cNvPr>
            <p:cNvSpPr/>
            <p:nvPr/>
          </p:nvSpPr>
          <p:spPr>
            <a:xfrm>
              <a:off x="6422477" y="4052471"/>
              <a:ext cx="492712" cy="264580"/>
            </a:xfrm>
            <a:custGeom>
              <a:avLst/>
              <a:gdLst>
                <a:gd name="connsiteX0" fmla="*/ 548 w 492712"/>
                <a:gd name="connsiteY0" fmla="*/ 131422 h 264580"/>
                <a:gd name="connsiteX1" fmla="*/ 548 w 492712"/>
                <a:gd name="connsiteY1" fmla="*/ 140741 h 264580"/>
                <a:gd name="connsiteX2" fmla="*/ 14738 w 492712"/>
                <a:gd name="connsiteY2" fmla="*/ 151543 h 264580"/>
                <a:gd name="connsiteX3" fmla="*/ 142870 w 492712"/>
                <a:gd name="connsiteY3" fmla="*/ 192205 h 264580"/>
                <a:gd name="connsiteX4" fmla="*/ 433231 w 492712"/>
                <a:gd name="connsiteY4" fmla="*/ 264425 h 264580"/>
                <a:gd name="connsiteX5" fmla="*/ 446574 w 492712"/>
                <a:gd name="connsiteY5" fmla="*/ 261672 h 264580"/>
                <a:gd name="connsiteX6" fmla="*/ 453563 w 492712"/>
                <a:gd name="connsiteY6" fmla="*/ 249388 h 264580"/>
                <a:gd name="connsiteX7" fmla="*/ 492108 w 492712"/>
                <a:gd name="connsiteY7" fmla="*/ 121256 h 264580"/>
                <a:gd name="connsiteX8" fmla="*/ 482175 w 492712"/>
                <a:gd name="connsiteY8" fmla="*/ 102789 h 264580"/>
                <a:gd name="connsiteX9" fmla="*/ 481519 w 492712"/>
                <a:gd name="connsiteY9" fmla="*/ 102620 h 264580"/>
                <a:gd name="connsiteX10" fmla="*/ 118726 w 492712"/>
                <a:gd name="connsiteY10" fmla="*/ 9432 h 264580"/>
                <a:gd name="connsiteX11" fmla="*/ 42059 w 492712"/>
                <a:gd name="connsiteY11" fmla="*/ 22987 h 264580"/>
                <a:gd name="connsiteX12" fmla="*/ 548 w 492712"/>
                <a:gd name="connsiteY12" fmla="*/ 131422 h 26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712" h="264580">
                  <a:moveTo>
                    <a:pt x="548" y="131422"/>
                  </a:moveTo>
                  <a:cubicBezTo>
                    <a:pt x="-150" y="134493"/>
                    <a:pt x="-150" y="137670"/>
                    <a:pt x="548" y="140741"/>
                  </a:cubicBezTo>
                  <a:cubicBezTo>
                    <a:pt x="2031" y="146883"/>
                    <a:pt x="8808" y="149636"/>
                    <a:pt x="14738" y="151543"/>
                  </a:cubicBezTo>
                  <a:lnTo>
                    <a:pt x="142870" y="192205"/>
                  </a:lnTo>
                  <a:cubicBezTo>
                    <a:pt x="183745" y="205336"/>
                    <a:pt x="375837" y="262307"/>
                    <a:pt x="433231" y="264425"/>
                  </a:cubicBezTo>
                  <a:cubicBezTo>
                    <a:pt x="437870" y="264997"/>
                    <a:pt x="442550" y="264044"/>
                    <a:pt x="446574" y="261672"/>
                  </a:cubicBezTo>
                  <a:cubicBezTo>
                    <a:pt x="450238" y="258495"/>
                    <a:pt x="452716" y="254154"/>
                    <a:pt x="453563" y="249388"/>
                  </a:cubicBezTo>
                  <a:cubicBezTo>
                    <a:pt x="467752" y="200889"/>
                    <a:pt x="478342" y="167003"/>
                    <a:pt x="492108" y="121256"/>
                  </a:cubicBezTo>
                  <a:cubicBezTo>
                    <a:pt x="494459" y="113420"/>
                    <a:pt x="490011" y="105140"/>
                    <a:pt x="482175" y="102789"/>
                  </a:cubicBezTo>
                  <a:cubicBezTo>
                    <a:pt x="481943" y="102725"/>
                    <a:pt x="481731" y="102683"/>
                    <a:pt x="481519" y="102620"/>
                  </a:cubicBezTo>
                  <a:lnTo>
                    <a:pt x="118726" y="9432"/>
                  </a:lnTo>
                  <a:cubicBezTo>
                    <a:pt x="85899" y="961"/>
                    <a:pt x="58367" y="-11746"/>
                    <a:pt x="42059" y="22987"/>
                  </a:cubicBezTo>
                  <a:cubicBezTo>
                    <a:pt x="25476" y="58017"/>
                    <a:pt x="11582" y="94275"/>
                    <a:pt x="548" y="131422"/>
                  </a:cubicBezTo>
                  <a:close/>
                </a:path>
              </a:pathLst>
            </a:custGeom>
            <a:solidFill>
              <a:srgbClr val="FFFFFF"/>
            </a:solidFill>
            <a:ln w="18628" cap="rnd">
              <a:solidFill>
                <a:srgbClr val="190B0B"/>
              </a:solidFill>
              <a:prstDash val="solid"/>
              <a:round/>
            </a:ln>
          </p:spPr>
          <p:txBody>
            <a:bodyPr rtlCol="0" anchor="ctr"/>
            <a:lstStyle/>
            <a:p>
              <a:endParaRPr lang="en-US" sz="1500"/>
            </a:p>
          </p:txBody>
        </p:sp>
        <p:sp>
          <p:nvSpPr>
            <p:cNvPr id="163" name="Freeform: Shape 162">
              <a:extLst>
                <a:ext uri="{FF2B5EF4-FFF2-40B4-BE49-F238E27FC236}">
                  <a16:creationId xmlns:a16="http://schemas.microsoft.com/office/drawing/2014/main" id="{7B488DB5-CB76-46D6-9557-B4D1810C8E1B}"/>
                </a:ext>
              </a:extLst>
            </p:cNvPr>
            <p:cNvSpPr/>
            <p:nvPr/>
          </p:nvSpPr>
          <p:spPr>
            <a:xfrm>
              <a:off x="6365249" y="3896194"/>
              <a:ext cx="51070" cy="46552"/>
            </a:xfrm>
            <a:custGeom>
              <a:avLst/>
              <a:gdLst>
                <a:gd name="connsiteX0" fmla="*/ 24314 w 51070"/>
                <a:gd name="connsiteY0" fmla="*/ 1150 h 46552"/>
                <a:gd name="connsiteX1" fmla="*/ 3135 w 51070"/>
                <a:gd name="connsiteY1" fmla="*/ 37789 h 46552"/>
                <a:gd name="connsiteX2" fmla="*/ 39986 w 51070"/>
                <a:gd name="connsiteY2" fmla="*/ 41602 h 46552"/>
                <a:gd name="connsiteX3" fmla="*/ 47166 w 51070"/>
                <a:gd name="connsiteY3" fmla="*/ 7906 h 46552"/>
                <a:gd name="connsiteX4" fmla="*/ 45281 w 51070"/>
                <a:gd name="connsiteY4" fmla="*/ 5386 h 46552"/>
                <a:gd name="connsiteX5" fmla="*/ 24314 w 51070"/>
                <a:gd name="connsiteY5" fmla="*/ 1150 h 4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0" h="46552">
                  <a:moveTo>
                    <a:pt x="24314" y="1150"/>
                  </a:moveTo>
                  <a:cubicBezTo>
                    <a:pt x="8218" y="5809"/>
                    <a:pt x="-6607" y="24023"/>
                    <a:pt x="3135" y="37789"/>
                  </a:cubicBezTo>
                  <a:cubicBezTo>
                    <a:pt x="12856" y="47849"/>
                    <a:pt x="28402" y="49438"/>
                    <a:pt x="39986" y="41602"/>
                  </a:cubicBezTo>
                  <a:cubicBezTo>
                    <a:pt x="51274" y="34273"/>
                    <a:pt x="54494" y="19194"/>
                    <a:pt x="47166" y="7906"/>
                  </a:cubicBezTo>
                  <a:cubicBezTo>
                    <a:pt x="46594" y="7038"/>
                    <a:pt x="45959" y="6191"/>
                    <a:pt x="45281" y="5386"/>
                  </a:cubicBezTo>
                  <a:cubicBezTo>
                    <a:pt x="39563" y="282"/>
                    <a:pt x="31557" y="-1328"/>
                    <a:pt x="24314" y="1150"/>
                  </a:cubicBezTo>
                  <a:close/>
                </a:path>
              </a:pathLst>
            </a:custGeom>
            <a:solidFill>
              <a:srgbClr val="190B0B"/>
            </a:solidFill>
            <a:ln w="21168" cap="flat">
              <a:noFill/>
              <a:prstDash val="solid"/>
              <a:miter/>
            </a:ln>
          </p:spPr>
          <p:txBody>
            <a:bodyPr rtlCol="0" anchor="ctr"/>
            <a:lstStyle/>
            <a:p>
              <a:endParaRPr lang="en-US" sz="1500"/>
            </a:p>
          </p:txBody>
        </p:sp>
        <p:sp>
          <p:nvSpPr>
            <p:cNvPr id="164" name="Freeform: Shape 163">
              <a:extLst>
                <a:ext uri="{FF2B5EF4-FFF2-40B4-BE49-F238E27FC236}">
                  <a16:creationId xmlns:a16="http://schemas.microsoft.com/office/drawing/2014/main" id="{2D2E3C85-71CE-432D-9F1D-5A5BAA3BF627}"/>
                </a:ext>
              </a:extLst>
            </p:cNvPr>
            <p:cNvSpPr/>
            <p:nvPr/>
          </p:nvSpPr>
          <p:spPr>
            <a:xfrm>
              <a:off x="6341393" y="3982390"/>
              <a:ext cx="40867" cy="37159"/>
            </a:xfrm>
            <a:custGeom>
              <a:avLst/>
              <a:gdLst>
                <a:gd name="connsiteX0" fmla="*/ 19579 w 40867"/>
                <a:gd name="connsiteY0" fmla="*/ 939 h 37159"/>
                <a:gd name="connsiteX1" fmla="*/ 2424 w 40867"/>
                <a:gd name="connsiteY1" fmla="*/ 30166 h 37159"/>
                <a:gd name="connsiteX2" fmla="*/ 31862 w 40867"/>
                <a:gd name="connsiteY2" fmla="*/ 33131 h 37159"/>
                <a:gd name="connsiteX3" fmla="*/ 37941 w 40867"/>
                <a:gd name="connsiteY3" fmla="*/ 6573 h 37159"/>
                <a:gd name="connsiteX4" fmla="*/ 36310 w 40867"/>
                <a:gd name="connsiteY4" fmla="*/ 4328 h 37159"/>
                <a:gd name="connsiteX5" fmla="*/ 19579 w 40867"/>
                <a:gd name="connsiteY5" fmla="*/ 939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67" h="37159">
                  <a:moveTo>
                    <a:pt x="19579" y="939"/>
                  </a:moveTo>
                  <a:cubicBezTo>
                    <a:pt x="6659" y="4540"/>
                    <a:pt x="-5201" y="19154"/>
                    <a:pt x="2424" y="30166"/>
                  </a:cubicBezTo>
                  <a:cubicBezTo>
                    <a:pt x="10196" y="38214"/>
                    <a:pt x="22649" y="39485"/>
                    <a:pt x="31862" y="33131"/>
                  </a:cubicBezTo>
                  <a:cubicBezTo>
                    <a:pt x="40885" y="27476"/>
                    <a:pt x="43595" y="15574"/>
                    <a:pt x="37941" y="6573"/>
                  </a:cubicBezTo>
                  <a:cubicBezTo>
                    <a:pt x="37453" y="5789"/>
                    <a:pt x="36903" y="5027"/>
                    <a:pt x="36310" y="4328"/>
                  </a:cubicBezTo>
                  <a:cubicBezTo>
                    <a:pt x="31777" y="219"/>
                    <a:pt x="25361" y="-1073"/>
                    <a:pt x="19579" y="939"/>
                  </a:cubicBezTo>
                  <a:close/>
                </a:path>
              </a:pathLst>
            </a:custGeom>
            <a:noFill/>
            <a:ln w="18628" cap="flat">
              <a:solidFill>
                <a:srgbClr val="190B0B"/>
              </a:solidFill>
              <a:prstDash val="solid"/>
              <a:miter/>
            </a:ln>
          </p:spPr>
          <p:txBody>
            <a:bodyPr rtlCol="0" anchor="ctr"/>
            <a:lstStyle/>
            <a:p>
              <a:endParaRPr lang="en-US" sz="1500"/>
            </a:p>
          </p:txBody>
        </p:sp>
        <p:sp>
          <p:nvSpPr>
            <p:cNvPr id="165" name="Freeform: Shape 164">
              <a:extLst>
                <a:ext uri="{FF2B5EF4-FFF2-40B4-BE49-F238E27FC236}">
                  <a16:creationId xmlns:a16="http://schemas.microsoft.com/office/drawing/2014/main" id="{2F83586E-D36D-4AB4-A677-73F691B1CE6C}"/>
                </a:ext>
              </a:extLst>
            </p:cNvPr>
            <p:cNvSpPr/>
            <p:nvPr/>
          </p:nvSpPr>
          <p:spPr>
            <a:xfrm>
              <a:off x="6310759" y="4074357"/>
              <a:ext cx="42618" cy="39158"/>
            </a:xfrm>
            <a:custGeom>
              <a:avLst/>
              <a:gdLst>
                <a:gd name="connsiteX0" fmla="*/ 20563 w 42618"/>
                <a:gd name="connsiteY0" fmla="*/ 1100 h 39158"/>
                <a:gd name="connsiteX1" fmla="*/ 2561 w 42618"/>
                <a:gd name="connsiteY1" fmla="*/ 31809 h 39158"/>
                <a:gd name="connsiteX2" fmla="*/ 33482 w 42618"/>
                <a:gd name="connsiteY2" fmla="*/ 34987 h 39158"/>
                <a:gd name="connsiteX3" fmla="*/ 38904 w 42618"/>
                <a:gd name="connsiteY3" fmla="*/ 5527 h 39158"/>
                <a:gd name="connsiteX4" fmla="*/ 38141 w 42618"/>
                <a:gd name="connsiteY4" fmla="*/ 4489 h 39158"/>
                <a:gd name="connsiteX5" fmla="*/ 20563 w 42618"/>
                <a:gd name="connsiteY5" fmla="*/ 1100 h 3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18" h="39158">
                  <a:moveTo>
                    <a:pt x="20563" y="1100"/>
                  </a:moveTo>
                  <a:cubicBezTo>
                    <a:pt x="7008" y="4913"/>
                    <a:pt x="-5487" y="20161"/>
                    <a:pt x="2561" y="31809"/>
                  </a:cubicBezTo>
                  <a:cubicBezTo>
                    <a:pt x="10715" y="40239"/>
                    <a:pt x="23781" y="41594"/>
                    <a:pt x="33482" y="34987"/>
                  </a:cubicBezTo>
                  <a:cubicBezTo>
                    <a:pt x="43118" y="28357"/>
                    <a:pt x="45532" y="15163"/>
                    <a:pt x="38904" y="5527"/>
                  </a:cubicBezTo>
                  <a:cubicBezTo>
                    <a:pt x="38670" y="5167"/>
                    <a:pt x="38416" y="4828"/>
                    <a:pt x="38141" y="4489"/>
                  </a:cubicBezTo>
                  <a:cubicBezTo>
                    <a:pt x="33376" y="147"/>
                    <a:pt x="26599" y="-1166"/>
                    <a:pt x="20563" y="1100"/>
                  </a:cubicBezTo>
                  <a:close/>
                </a:path>
              </a:pathLst>
            </a:custGeom>
            <a:solidFill>
              <a:srgbClr val="190B0B"/>
            </a:solidFill>
            <a:ln w="21168" cap="flat">
              <a:noFill/>
              <a:prstDash val="solid"/>
              <a:miter/>
            </a:ln>
          </p:spPr>
          <p:txBody>
            <a:bodyPr rtlCol="0" anchor="ctr"/>
            <a:lstStyle/>
            <a:p>
              <a:endParaRPr lang="en-US" sz="1500"/>
            </a:p>
          </p:txBody>
        </p:sp>
        <p:sp>
          <p:nvSpPr>
            <p:cNvPr id="166" name="Freeform: Shape 165">
              <a:extLst>
                <a:ext uri="{FF2B5EF4-FFF2-40B4-BE49-F238E27FC236}">
                  <a16:creationId xmlns:a16="http://schemas.microsoft.com/office/drawing/2014/main" id="{17E74B50-7556-4661-9D5A-AD7C356C79E5}"/>
                </a:ext>
              </a:extLst>
            </p:cNvPr>
            <p:cNvSpPr/>
            <p:nvPr/>
          </p:nvSpPr>
          <p:spPr>
            <a:xfrm>
              <a:off x="6278313" y="4199000"/>
              <a:ext cx="51081" cy="46455"/>
            </a:xfrm>
            <a:custGeom>
              <a:avLst/>
              <a:gdLst>
                <a:gd name="connsiteX0" fmla="*/ 24205 w 51081"/>
                <a:gd name="connsiteY0" fmla="*/ 1200 h 46455"/>
                <a:gd name="connsiteX1" fmla="*/ 3026 w 51081"/>
                <a:gd name="connsiteY1" fmla="*/ 37628 h 46455"/>
                <a:gd name="connsiteX2" fmla="*/ 39878 w 51081"/>
                <a:gd name="connsiteY2" fmla="*/ 41440 h 46455"/>
                <a:gd name="connsiteX3" fmla="*/ 47354 w 51081"/>
                <a:gd name="connsiteY3" fmla="*/ 8126 h 46455"/>
                <a:gd name="connsiteX4" fmla="*/ 45384 w 51081"/>
                <a:gd name="connsiteY4" fmla="*/ 5436 h 46455"/>
                <a:gd name="connsiteX5" fmla="*/ 24205 w 51081"/>
                <a:gd name="connsiteY5" fmla="*/ 1200 h 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81" h="46455">
                  <a:moveTo>
                    <a:pt x="24205" y="1200"/>
                  </a:moveTo>
                  <a:cubicBezTo>
                    <a:pt x="8321" y="5860"/>
                    <a:pt x="-6504" y="23862"/>
                    <a:pt x="3026" y="37628"/>
                  </a:cubicBezTo>
                  <a:cubicBezTo>
                    <a:pt x="12705" y="47751"/>
                    <a:pt x="28313" y="49382"/>
                    <a:pt x="39878" y="41440"/>
                  </a:cubicBezTo>
                  <a:cubicBezTo>
                    <a:pt x="51144" y="34303"/>
                    <a:pt x="54491" y="19393"/>
                    <a:pt x="47354" y="8126"/>
                  </a:cubicBezTo>
                  <a:cubicBezTo>
                    <a:pt x="46760" y="7194"/>
                    <a:pt x="46104" y="6284"/>
                    <a:pt x="45384" y="5436"/>
                  </a:cubicBezTo>
                  <a:cubicBezTo>
                    <a:pt x="39623" y="269"/>
                    <a:pt x="31512" y="-1363"/>
                    <a:pt x="24205" y="1200"/>
                  </a:cubicBezTo>
                  <a:close/>
                </a:path>
              </a:pathLst>
            </a:custGeom>
            <a:solidFill>
              <a:srgbClr val="190B0B"/>
            </a:solidFill>
            <a:ln w="21168" cap="flat">
              <a:noFill/>
              <a:prstDash val="solid"/>
              <a:miter/>
            </a:ln>
          </p:spPr>
          <p:txBody>
            <a:bodyPr rtlCol="0" anchor="ctr"/>
            <a:lstStyle/>
            <a:p>
              <a:endParaRPr lang="en-US" sz="1500"/>
            </a:p>
          </p:txBody>
        </p:sp>
        <p:sp>
          <p:nvSpPr>
            <p:cNvPr id="167" name="Freeform: Shape 166">
              <a:extLst>
                <a:ext uri="{FF2B5EF4-FFF2-40B4-BE49-F238E27FC236}">
                  <a16:creationId xmlns:a16="http://schemas.microsoft.com/office/drawing/2014/main" id="{6BD550D0-0F48-420F-8727-76E437653DE2}"/>
                </a:ext>
              </a:extLst>
            </p:cNvPr>
            <p:cNvSpPr/>
            <p:nvPr/>
          </p:nvSpPr>
          <p:spPr>
            <a:xfrm>
              <a:off x="6243198" y="4329983"/>
              <a:ext cx="42520" cy="39161"/>
            </a:xfrm>
            <a:custGeom>
              <a:avLst/>
              <a:gdLst>
                <a:gd name="connsiteX0" fmla="*/ 20563 w 42520"/>
                <a:gd name="connsiteY0" fmla="*/ 1103 h 39161"/>
                <a:gd name="connsiteX1" fmla="*/ 2561 w 42520"/>
                <a:gd name="connsiteY1" fmla="*/ 31812 h 39161"/>
                <a:gd name="connsiteX2" fmla="*/ 33482 w 42520"/>
                <a:gd name="connsiteY2" fmla="*/ 34989 h 39161"/>
                <a:gd name="connsiteX3" fmla="*/ 38734 w 42520"/>
                <a:gd name="connsiteY3" fmla="*/ 5508 h 39161"/>
                <a:gd name="connsiteX4" fmla="*/ 38141 w 42520"/>
                <a:gd name="connsiteY4" fmla="*/ 4703 h 39161"/>
                <a:gd name="connsiteX5" fmla="*/ 20563 w 42520"/>
                <a:gd name="connsiteY5" fmla="*/ 1103 h 3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20" h="39161">
                  <a:moveTo>
                    <a:pt x="20563" y="1103"/>
                  </a:moveTo>
                  <a:cubicBezTo>
                    <a:pt x="7008" y="4915"/>
                    <a:pt x="-5487" y="20164"/>
                    <a:pt x="2561" y="31812"/>
                  </a:cubicBezTo>
                  <a:cubicBezTo>
                    <a:pt x="10715" y="40242"/>
                    <a:pt x="23782" y="41597"/>
                    <a:pt x="33482" y="34989"/>
                  </a:cubicBezTo>
                  <a:cubicBezTo>
                    <a:pt x="43076" y="28297"/>
                    <a:pt x="45426" y="15081"/>
                    <a:pt x="38734" y="5508"/>
                  </a:cubicBezTo>
                  <a:cubicBezTo>
                    <a:pt x="38544" y="5233"/>
                    <a:pt x="38332" y="4957"/>
                    <a:pt x="38141" y="4703"/>
                  </a:cubicBezTo>
                  <a:cubicBezTo>
                    <a:pt x="33482" y="193"/>
                    <a:pt x="26619" y="-1205"/>
                    <a:pt x="20563" y="1103"/>
                  </a:cubicBezTo>
                  <a:close/>
                </a:path>
              </a:pathLst>
            </a:custGeom>
            <a:solidFill>
              <a:srgbClr val="190B0B"/>
            </a:solidFill>
            <a:ln w="21168" cap="flat">
              <a:noFill/>
              <a:prstDash val="solid"/>
              <a:miter/>
            </a:ln>
          </p:spPr>
          <p:txBody>
            <a:bodyPr rtlCol="0" anchor="ctr"/>
            <a:lstStyle/>
            <a:p>
              <a:endParaRPr lang="en-US" sz="1500"/>
            </a:p>
          </p:txBody>
        </p:sp>
        <p:sp>
          <p:nvSpPr>
            <p:cNvPr id="168" name="Freeform: Shape 167">
              <a:extLst>
                <a:ext uri="{FF2B5EF4-FFF2-40B4-BE49-F238E27FC236}">
                  <a16:creationId xmlns:a16="http://schemas.microsoft.com/office/drawing/2014/main" id="{2ECC7ABB-DED4-4A62-8150-E1A99F05193B}"/>
                </a:ext>
              </a:extLst>
            </p:cNvPr>
            <p:cNvSpPr/>
            <p:nvPr/>
          </p:nvSpPr>
          <p:spPr>
            <a:xfrm>
              <a:off x="6217285" y="4438121"/>
              <a:ext cx="40747" cy="37263"/>
            </a:xfrm>
            <a:custGeom>
              <a:avLst/>
              <a:gdLst>
                <a:gd name="connsiteX0" fmla="*/ 19578 w 40747"/>
                <a:gd name="connsiteY0" fmla="*/ 976 h 37263"/>
                <a:gd name="connsiteX1" fmla="*/ 2423 w 40747"/>
                <a:gd name="connsiteY1" fmla="*/ 30203 h 37263"/>
                <a:gd name="connsiteX2" fmla="*/ 31862 w 40747"/>
                <a:gd name="connsiteY2" fmla="*/ 33380 h 37263"/>
                <a:gd name="connsiteX3" fmla="*/ 37644 w 40747"/>
                <a:gd name="connsiteY3" fmla="*/ 6441 h 37263"/>
                <a:gd name="connsiteX4" fmla="*/ 36098 w 40747"/>
                <a:gd name="connsiteY4" fmla="*/ 4365 h 37263"/>
                <a:gd name="connsiteX5" fmla="*/ 19578 w 40747"/>
                <a:gd name="connsiteY5" fmla="*/ 976 h 3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7" h="37263">
                  <a:moveTo>
                    <a:pt x="19578" y="976"/>
                  </a:moveTo>
                  <a:cubicBezTo>
                    <a:pt x="6659" y="4789"/>
                    <a:pt x="-5201" y="19190"/>
                    <a:pt x="2423" y="30203"/>
                  </a:cubicBezTo>
                  <a:cubicBezTo>
                    <a:pt x="10175" y="38251"/>
                    <a:pt x="22565" y="39586"/>
                    <a:pt x="31862" y="33380"/>
                  </a:cubicBezTo>
                  <a:cubicBezTo>
                    <a:pt x="40906" y="27535"/>
                    <a:pt x="43490" y="15484"/>
                    <a:pt x="37644" y="6441"/>
                  </a:cubicBezTo>
                  <a:cubicBezTo>
                    <a:pt x="37178" y="5720"/>
                    <a:pt x="36648" y="5021"/>
                    <a:pt x="36098" y="4365"/>
                  </a:cubicBezTo>
                  <a:cubicBezTo>
                    <a:pt x="31672" y="214"/>
                    <a:pt x="25276" y="-1099"/>
                    <a:pt x="19578" y="976"/>
                  </a:cubicBezTo>
                  <a:close/>
                </a:path>
              </a:pathLst>
            </a:custGeom>
            <a:noFill/>
            <a:ln w="18628" cap="flat">
              <a:solidFill>
                <a:srgbClr val="190B0B"/>
              </a:solidFill>
              <a:prstDash val="solid"/>
              <a:miter/>
            </a:ln>
          </p:spPr>
          <p:txBody>
            <a:bodyPr rtlCol="0" anchor="ctr"/>
            <a:lstStyle/>
            <a:p>
              <a:endParaRPr lang="en-US" sz="1500"/>
            </a:p>
          </p:txBody>
        </p:sp>
        <p:sp>
          <p:nvSpPr>
            <p:cNvPr id="169" name="Freeform: Shape 168">
              <a:extLst>
                <a:ext uri="{FF2B5EF4-FFF2-40B4-BE49-F238E27FC236}">
                  <a16:creationId xmlns:a16="http://schemas.microsoft.com/office/drawing/2014/main" id="{EF49364C-0DB4-48C9-AFA4-17CEE8A20D15}"/>
                </a:ext>
              </a:extLst>
            </p:cNvPr>
            <p:cNvSpPr/>
            <p:nvPr/>
          </p:nvSpPr>
          <p:spPr>
            <a:xfrm>
              <a:off x="6201721" y="4531741"/>
              <a:ext cx="40760" cy="37122"/>
            </a:xfrm>
            <a:custGeom>
              <a:avLst/>
              <a:gdLst>
                <a:gd name="connsiteX0" fmla="*/ 19471 w 40760"/>
                <a:gd name="connsiteY0" fmla="*/ 967 h 37122"/>
                <a:gd name="connsiteX1" fmla="*/ 2316 w 40760"/>
                <a:gd name="connsiteY1" fmla="*/ 30194 h 37122"/>
                <a:gd name="connsiteX2" fmla="*/ 31755 w 40760"/>
                <a:gd name="connsiteY2" fmla="*/ 33158 h 37122"/>
                <a:gd name="connsiteX3" fmla="*/ 37833 w 40760"/>
                <a:gd name="connsiteY3" fmla="*/ 6600 h 37122"/>
                <a:gd name="connsiteX4" fmla="*/ 36202 w 40760"/>
                <a:gd name="connsiteY4" fmla="*/ 4355 h 37122"/>
                <a:gd name="connsiteX5" fmla="*/ 19471 w 40760"/>
                <a:gd name="connsiteY5" fmla="*/ 967 h 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0" h="37122">
                  <a:moveTo>
                    <a:pt x="19471" y="967"/>
                  </a:moveTo>
                  <a:cubicBezTo>
                    <a:pt x="6763" y="4567"/>
                    <a:pt x="-5097" y="19180"/>
                    <a:pt x="2316" y="30194"/>
                  </a:cubicBezTo>
                  <a:cubicBezTo>
                    <a:pt x="10131" y="38178"/>
                    <a:pt x="22521" y="39406"/>
                    <a:pt x="31755" y="33158"/>
                  </a:cubicBezTo>
                  <a:cubicBezTo>
                    <a:pt x="40777" y="27503"/>
                    <a:pt x="43488" y="15601"/>
                    <a:pt x="37833" y="6600"/>
                  </a:cubicBezTo>
                  <a:cubicBezTo>
                    <a:pt x="37346" y="5817"/>
                    <a:pt x="36795" y="5054"/>
                    <a:pt x="36202" y="4355"/>
                  </a:cubicBezTo>
                  <a:cubicBezTo>
                    <a:pt x="31691" y="204"/>
                    <a:pt x="25253" y="-1087"/>
                    <a:pt x="19471" y="967"/>
                  </a:cubicBezTo>
                  <a:close/>
                </a:path>
              </a:pathLst>
            </a:custGeom>
            <a:noFill/>
            <a:ln w="18628" cap="flat">
              <a:solidFill>
                <a:srgbClr val="190B0B"/>
              </a:solidFill>
              <a:prstDash val="solid"/>
              <a:miter/>
            </a:ln>
          </p:spPr>
          <p:txBody>
            <a:bodyPr rtlCol="0" anchor="ctr"/>
            <a:lstStyle/>
            <a:p>
              <a:endParaRPr lang="en-US" sz="1500"/>
            </a:p>
          </p:txBody>
        </p:sp>
        <p:sp>
          <p:nvSpPr>
            <p:cNvPr id="170" name="Freeform: Shape 169">
              <a:extLst>
                <a:ext uri="{FF2B5EF4-FFF2-40B4-BE49-F238E27FC236}">
                  <a16:creationId xmlns:a16="http://schemas.microsoft.com/office/drawing/2014/main" id="{BBA20E87-696E-4009-ACA3-2FE8A5E485D2}"/>
                </a:ext>
              </a:extLst>
            </p:cNvPr>
            <p:cNvSpPr/>
            <p:nvPr/>
          </p:nvSpPr>
          <p:spPr>
            <a:xfrm>
              <a:off x="6173443" y="4666015"/>
              <a:ext cx="40638" cy="37254"/>
            </a:xfrm>
            <a:custGeom>
              <a:avLst/>
              <a:gdLst>
                <a:gd name="connsiteX0" fmla="*/ 19369 w 40638"/>
                <a:gd name="connsiteY0" fmla="*/ 967 h 37254"/>
                <a:gd name="connsiteX1" fmla="*/ 2426 w 40638"/>
                <a:gd name="connsiteY1" fmla="*/ 30194 h 37254"/>
                <a:gd name="connsiteX2" fmla="*/ 31864 w 40638"/>
                <a:gd name="connsiteY2" fmla="*/ 33370 h 37254"/>
                <a:gd name="connsiteX3" fmla="*/ 37371 w 40638"/>
                <a:gd name="connsiteY3" fmla="*/ 6071 h 37254"/>
                <a:gd name="connsiteX4" fmla="*/ 36100 w 40638"/>
                <a:gd name="connsiteY4" fmla="*/ 4355 h 37254"/>
                <a:gd name="connsiteX5" fmla="*/ 19369 w 40638"/>
                <a:gd name="connsiteY5" fmla="*/ 967 h 3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38" h="37254">
                  <a:moveTo>
                    <a:pt x="19369" y="967"/>
                  </a:moveTo>
                  <a:cubicBezTo>
                    <a:pt x="6661" y="4779"/>
                    <a:pt x="-5199" y="19181"/>
                    <a:pt x="2426" y="30194"/>
                  </a:cubicBezTo>
                  <a:cubicBezTo>
                    <a:pt x="10177" y="38242"/>
                    <a:pt x="22567" y="39576"/>
                    <a:pt x="31864" y="33370"/>
                  </a:cubicBezTo>
                  <a:cubicBezTo>
                    <a:pt x="40929" y="27355"/>
                    <a:pt x="43386" y="15135"/>
                    <a:pt x="37371" y="6071"/>
                  </a:cubicBezTo>
                  <a:cubicBezTo>
                    <a:pt x="36990" y="5478"/>
                    <a:pt x="36566" y="4906"/>
                    <a:pt x="36100" y="4355"/>
                  </a:cubicBezTo>
                  <a:cubicBezTo>
                    <a:pt x="31589" y="204"/>
                    <a:pt x="25151" y="-1087"/>
                    <a:pt x="19369" y="967"/>
                  </a:cubicBezTo>
                  <a:close/>
                </a:path>
              </a:pathLst>
            </a:custGeom>
            <a:noFill/>
            <a:ln w="18628" cap="flat">
              <a:solidFill>
                <a:srgbClr val="190B0B"/>
              </a:solidFill>
              <a:prstDash val="solid"/>
              <a:miter/>
            </a:ln>
          </p:spPr>
          <p:txBody>
            <a:bodyPr rtlCol="0" anchor="ctr"/>
            <a:lstStyle/>
            <a:p>
              <a:endParaRPr lang="en-US" sz="1500"/>
            </a:p>
          </p:txBody>
        </p:sp>
        <p:sp>
          <p:nvSpPr>
            <p:cNvPr id="171" name="Freeform: Shape 170">
              <a:extLst>
                <a:ext uri="{FF2B5EF4-FFF2-40B4-BE49-F238E27FC236}">
                  <a16:creationId xmlns:a16="http://schemas.microsoft.com/office/drawing/2014/main" id="{296B9A67-1C12-435F-BA49-3A3DDEB17B1A}"/>
                </a:ext>
              </a:extLst>
            </p:cNvPr>
            <p:cNvSpPr/>
            <p:nvPr/>
          </p:nvSpPr>
          <p:spPr>
            <a:xfrm>
              <a:off x="6265009" y="3873659"/>
              <a:ext cx="137825" cy="91983"/>
            </a:xfrm>
            <a:custGeom>
              <a:avLst/>
              <a:gdLst>
                <a:gd name="connsiteX0" fmla="*/ 16330 w 137825"/>
                <a:gd name="connsiteY0" fmla="*/ 85104 h 91983"/>
                <a:gd name="connsiteX1" fmla="*/ 235 w 137825"/>
                <a:gd name="connsiteY1" fmla="*/ 45712 h 91983"/>
                <a:gd name="connsiteX2" fmla="*/ 36662 w 137825"/>
                <a:gd name="connsiteY2" fmla="*/ 3354 h 91983"/>
                <a:gd name="connsiteX3" fmla="*/ 89185 w 137825"/>
                <a:gd name="connsiteY3" fmla="*/ 5895 h 91983"/>
                <a:gd name="connsiteX4" fmla="*/ 131543 w 137825"/>
                <a:gd name="connsiteY4" fmla="*/ 28980 h 91983"/>
                <a:gd name="connsiteX5" fmla="*/ 136118 w 137825"/>
                <a:gd name="connsiteY5" fmla="*/ 46368 h 91983"/>
                <a:gd name="connsiteX6" fmla="*/ 118730 w 137825"/>
                <a:gd name="connsiteY6" fmla="*/ 50942 h 91983"/>
                <a:gd name="connsiteX7" fmla="*/ 117565 w 137825"/>
                <a:gd name="connsiteY7" fmla="*/ 50159 h 91983"/>
                <a:gd name="connsiteX8" fmla="*/ 80926 w 137825"/>
                <a:gd name="connsiteY8" fmla="*/ 28980 h 91983"/>
                <a:gd name="connsiteX9" fmla="*/ 45557 w 137825"/>
                <a:gd name="connsiteY9" fmla="*/ 26862 h 91983"/>
                <a:gd name="connsiteX10" fmla="*/ 26284 w 137825"/>
                <a:gd name="connsiteY10" fmla="*/ 48041 h 91983"/>
                <a:gd name="connsiteX11" fmla="*/ 37086 w 137825"/>
                <a:gd name="connsiteY11" fmla="*/ 67949 h 91983"/>
                <a:gd name="connsiteX12" fmla="*/ 42931 w 137825"/>
                <a:gd name="connsiteY12" fmla="*/ 84617 h 91983"/>
                <a:gd name="connsiteX13" fmla="*/ 42804 w 137825"/>
                <a:gd name="connsiteY13" fmla="*/ 84892 h 91983"/>
                <a:gd name="connsiteX14" fmla="*/ 25798 w 137825"/>
                <a:gd name="connsiteY14" fmla="*/ 90674 h 91983"/>
                <a:gd name="connsiteX15" fmla="*/ 25649 w 137825"/>
                <a:gd name="connsiteY15" fmla="*/ 90611 h 91983"/>
                <a:gd name="connsiteX16" fmla="*/ 16330 w 137825"/>
                <a:gd name="connsiteY16" fmla="*/ 85104 h 9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825" h="91983">
                  <a:moveTo>
                    <a:pt x="16330" y="85104"/>
                  </a:moveTo>
                  <a:cubicBezTo>
                    <a:pt x="4809" y="75425"/>
                    <a:pt x="-1206" y="60685"/>
                    <a:pt x="235" y="45712"/>
                  </a:cubicBezTo>
                  <a:cubicBezTo>
                    <a:pt x="3390" y="25845"/>
                    <a:pt x="17474" y="9432"/>
                    <a:pt x="36662" y="3354"/>
                  </a:cubicBezTo>
                  <a:cubicBezTo>
                    <a:pt x="53944" y="-1856"/>
                    <a:pt x="72497" y="-967"/>
                    <a:pt x="89185" y="5895"/>
                  </a:cubicBezTo>
                  <a:cubicBezTo>
                    <a:pt x="104180" y="11867"/>
                    <a:pt x="118391" y="19619"/>
                    <a:pt x="131543" y="28980"/>
                  </a:cubicBezTo>
                  <a:cubicBezTo>
                    <a:pt x="137600" y="32517"/>
                    <a:pt x="139654" y="40290"/>
                    <a:pt x="136118" y="46368"/>
                  </a:cubicBezTo>
                  <a:cubicBezTo>
                    <a:pt x="132581" y="52425"/>
                    <a:pt x="124808" y="54458"/>
                    <a:pt x="118730" y="50942"/>
                  </a:cubicBezTo>
                  <a:cubicBezTo>
                    <a:pt x="118328" y="50688"/>
                    <a:pt x="117946" y="50434"/>
                    <a:pt x="117565" y="50159"/>
                  </a:cubicBezTo>
                  <a:cubicBezTo>
                    <a:pt x="106256" y="41645"/>
                    <a:pt x="93951" y="34529"/>
                    <a:pt x="80926" y="28980"/>
                  </a:cubicBezTo>
                  <a:cubicBezTo>
                    <a:pt x="69722" y="24257"/>
                    <a:pt x="57248" y="23495"/>
                    <a:pt x="45557" y="26862"/>
                  </a:cubicBezTo>
                  <a:cubicBezTo>
                    <a:pt x="35688" y="29763"/>
                    <a:pt x="28233" y="37939"/>
                    <a:pt x="26284" y="48041"/>
                  </a:cubicBezTo>
                  <a:cubicBezTo>
                    <a:pt x="25734" y="56216"/>
                    <a:pt x="29948" y="63968"/>
                    <a:pt x="37086" y="67949"/>
                  </a:cubicBezTo>
                  <a:cubicBezTo>
                    <a:pt x="43312" y="70935"/>
                    <a:pt x="45917" y="78412"/>
                    <a:pt x="42931" y="84617"/>
                  </a:cubicBezTo>
                  <a:cubicBezTo>
                    <a:pt x="42888" y="84722"/>
                    <a:pt x="42846" y="84807"/>
                    <a:pt x="42804" y="84892"/>
                  </a:cubicBezTo>
                  <a:cubicBezTo>
                    <a:pt x="39712" y="91183"/>
                    <a:pt x="32088" y="93787"/>
                    <a:pt x="25798" y="90674"/>
                  </a:cubicBezTo>
                  <a:cubicBezTo>
                    <a:pt x="25734" y="90653"/>
                    <a:pt x="25692" y="90632"/>
                    <a:pt x="25649" y="90611"/>
                  </a:cubicBezTo>
                  <a:cubicBezTo>
                    <a:pt x="22282" y="89234"/>
                    <a:pt x="19147" y="87391"/>
                    <a:pt x="16330" y="85104"/>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2" name="Freeform: Shape 171">
              <a:extLst>
                <a:ext uri="{FF2B5EF4-FFF2-40B4-BE49-F238E27FC236}">
                  <a16:creationId xmlns:a16="http://schemas.microsoft.com/office/drawing/2014/main" id="{85CAACB0-5037-4B70-A9FE-7BB5DE5DD94D}"/>
                </a:ext>
              </a:extLst>
            </p:cNvPr>
            <p:cNvSpPr/>
            <p:nvPr/>
          </p:nvSpPr>
          <p:spPr>
            <a:xfrm>
              <a:off x="6240055" y="3960280"/>
              <a:ext cx="137029" cy="91697"/>
            </a:xfrm>
            <a:custGeom>
              <a:avLst/>
              <a:gdLst>
                <a:gd name="connsiteX0" fmla="*/ 16293 w 137029"/>
                <a:gd name="connsiteY0" fmla="*/ 85316 h 91697"/>
                <a:gd name="connsiteX1" fmla="*/ 197 w 137029"/>
                <a:gd name="connsiteY1" fmla="*/ 45712 h 91697"/>
                <a:gd name="connsiteX2" fmla="*/ 36625 w 137029"/>
                <a:gd name="connsiteY2" fmla="*/ 3354 h 91697"/>
                <a:gd name="connsiteX3" fmla="*/ 89149 w 137029"/>
                <a:gd name="connsiteY3" fmla="*/ 5895 h 91697"/>
                <a:gd name="connsiteX4" fmla="*/ 131506 w 137029"/>
                <a:gd name="connsiteY4" fmla="*/ 28980 h 91697"/>
                <a:gd name="connsiteX5" fmla="*/ 134895 w 137029"/>
                <a:gd name="connsiteY5" fmla="*/ 46559 h 91697"/>
                <a:gd name="connsiteX6" fmla="*/ 117634 w 137029"/>
                <a:gd name="connsiteY6" fmla="*/ 50371 h 91697"/>
                <a:gd name="connsiteX7" fmla="*/ 117316 w 137029"/>
                <a:gd name="connsiteY7" fmla="*/ 50159 h 91697"/>
                <a:gd name="connsiteX8" fmla="*/ 80888 w 137029"/>
                <a:gd name="connsiteY8" fmla="*/ 28980 h 91697"/>
                <a:gd name="connsiteX9" fmla="*/ 45308 w 137029"/>
                <a:gd name="connsiteY9" fmla="*/ 26862 h 91697"/>
                <a:gd name="connsiteX10" fmla="*/ 26035 w 137029"/>
                <a:gd name="connsiteY10" fmla="*/ 48041 h 91697"/>
                <a:gd name="connsiteX11" fmla="*/ 37049 w 137029"/>
                <a:gd name="connsiteY11" fmla="*/ 67949 h 91697"/>
                <a:gd name="connsiteX12" fmla="*/ 41814 w 137029"/>
                <a:gd name="connsiteY12" fmla="*/ 85273 h 91697"/>
                <a:gd name="connsiteX13" fmla="*/ 25612 w 137029"/>
                <a:gd name="connsiteY13" fmla="*/ 90611 h 91697"/>
                <a:gd name="connsiteX14" fmla="*/ 16293 w 137029"/>
                <a:gd name="connsiteY14" fmla="*/ 85316 h 9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029" h="91697">
                  <a:moveTo>
                    <a:pt x="16293" y="85316"/>
                  </a:moveTo>
                  <a:cubicBezTo>
                    <a:pt x="4899" y="75468"/>
                    <a:pt x="-1094" y="60727"/>
                    <a:pt x="197" y="45712"/>
                  </a:cubicBezTo>
                  <a:cubicBezTo>
                    <a:pt x="3353" y="25845"/>
                    <a:pt x="17437" y="9432"/>
                    <a:pt x="36625" y="3354"/>
                  </a:cubicBezTo>
                  <a:cubicBezTo>
                    <a:pt x="53907" y="-1856"/>
                    <a:pt x="72460" y="-967"/>
                    <a:pt x="89149" y="5895"/>
                  </a:cubicBezTo>
                  <a:cubicBezTo>
                    <a:pt x="104122" y="11931"/>
                    <a:pt x="118333" y="19683"/>
                    <a:pt x="131506" y="28980"/>
                  </a:cubicBezTo>
                  <a:cubicBezTo>
                    <a:pt x="137267" y="32919"/>
                    <a:pt x="138791" y="40756"/>
                    <a:pt x="134895" y="46559"/>
                  </a:cubicBezTo>
                  <a:cubicBezTo>
                    <a:pt x="131188" y="52383"/>
                    <a:pt x="123458" y="54077"/>
                    <a:pt x="117634" y="50371"/>
                  </a:cubicBezTo>
                  <a:cubicBezTo>
                    <a:pt x="117528" y="50307"/>
                    <a:pt x="117422" y="50222"/>
                    <a:pt x="117316" y="50159"/>
                  </a:cubicBezTo>
                  <a:cubicBezTo>
                    <a:pt x="105943" y="41836"/>
                    <a:pt x="93745" y="34741"/>
                    <a:pt x="80888" y="28980"/>
                  </a:cubicBezTo>
                  <a:cubicBezTo>
                    <a:pt x="69622" y="24257"/>
                    <a:pt x="57062" y="23495"/>
                    <a:pt x="45308" y="26862"/>
                  </a:cubicBezTo>
                  <a:cubicBezTo>
                    <a:pt x="35503" y="29891"/>
                    <a:pt x="28132" y="38002"/>
                    <a:pt x="26035" y="48041"/>
                  </a:cubicBezTo>
                  <a:cubicBezTo>
                    <a:pt x="25527" y="56258"/>
                    <a:pt x="29827" y="64010"/>
                    <a:pt x="37049" y="67949"/>
                  </a:cubicBezTo>
                  <a:cubicBezTo>
                    <a:pt x="43148" y="71422"/>
                    <a:pt x="45287" y="79174"/>
                    <a:pt x="41814" y="85273"/>
                  </a:cubicBezTo>
                  <a:cubicBezTo>
                    <a:pt x="38595" y="90949"/>
                    <a:pt x="31585" y="93258"/>
                    <a:pt x="25612" y="90611"/>
                  </a:cubicBezTo>
                  <a:cubicBezTo>
                    <a:pt x="22287" y="89277"/>
                    <a:pt x="19153" y="87476"/>
                    <a:pt x="16293" y="85316"/>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3" name="Freeform: Shape 172">
              <a:extLst>
                <a:ext uri="{FF2B5EF4-FFF2-40B4-BE49-F238E27FC236}">
                  <a16:creationId xmlns:a16="http://schemas.microsoft.com/office/drawing/2014/main" id="{BBA384B4-4FC1-4DA1-B167-BA416E6F3AAE}"/>
                </a:ext>
              </a:extLst>
            </p:cNvPr>
            <p:cNvSpPr/>
            <p:nvPr/>
          </p:nvSpPr>
          <p:spPr>
            <a:xfrm>
              <a:off x="6208919" y="4053059"/>
              <a:ext cx="137393" cy="91967"/>
            </a:xfrm>
            <a:custGeom>
              <a:avLst/>
              <a:gdLst>
                <a:gd name="connsiteX0" fmla="*/ 16509 w 137393"/>
                <a:gd name="connsiteY0" fmla="*/ 85300 h 91967"/>
                <a:gd name="connsiteX1" fmla="*/ 201 w 137393"/>
                <a:gd name="connsiteY1" fmla="*/ 45696 h 91967"/>
                <a:gd name="connsiteX2" fmla="*/ 36840 w 137393"/>
                <a:gd name="connsiteY2" fmla="*/ 3338 h 91967"/>
                <a:gd name="connsiteX3" fmla="*/ 89364 w 137393"/>
                <a:gd name="connsiteY3" fmla="*/ 5880 h 91967"/>
                <a:gd name="connsiteX4" fmla="*/ 131721 w 137393"/>
                <a:gd name="connsiteY4" fmla="*/ 28964 h 91967"/>
                <a:gd name="connsiteX5" fmla="*/ 135321 w 137393"/>
                <a:gd name="connsiteY5" fmla="*/ 46543 h 91967"/>
                <a:gd name="connsiteX6" fmla="*/ 118061 w 137393"/>
                <a:gd name="connsiteY6" fmla="*/ 50355 h 91967"/>
                <a:gd name="connsiteX7" fmla="*/ 117743 w 137393"/>
                <a:gd name="connsiteY7" fmla="*/ 50143 h 91967"/>
                <a:gd name="connsiteX8" fmla="*/ 81104 w 137393"/>
                <a:gd name="connsiteY8" fmla="*/ 28964 h 91967"/>
                <a:gd name="connsiteX9" fmla="*/ 45735 w 137393"/>
                <a:gd name="connsiteY9" fmla="*/ 26846 h 91967"/>
                <a:gd name="connsiteX10" fmla="*/ 26463 w 137393"/>
                <a:gd name="connsiteY10" fmla="*/ 48025 h 91967"/>
                <a:gd name="connsiteX11" fmla="*/ 37263 w 137393"/>
                <a:gd name="connsiteY11" fmla="*/ 67933 h 91967"/>
                <a:gd name="connsiteX12" fmla="*/ 43109 w 137393"/>
                <a:gd name="connsiteY12" fmla="*/ 84601 h 91967"/>
                <a:gd name="connsiteX13" fmla="*/ 42982 w 137393"/>
                <a:gd name="connsiteY13" fmla="*/ 84876 h 91967"/>
                <a:gd name="connsiteX14" fmla="*/ 25975 w 137393"/>
                <a:gd name="connsiteY14" fmla="*/ 90658 h 91967"/>
                <a:gd name="connsiteX15" fmla="*/ 25827 w 137393"/>
                <a:gd name="connsiteY15" fmla="*/ 90595 h 91967"/>
                <a:gd name="connsiteX16" fmla="*/ 16509 w 137393"/>
                <a:gd name="connsiteY16" fmla="*/ 85300 h 9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393" h="91967">
                  <a:moveTo>
                    <a:pt x="16509" y="85300"/>
                  </a:moveTo>
                  <a:cubicBezTo>
                    <a:pt x="4966" y="75537"/>
                    <a:pt x="-1112" y="60754"/>
                    <a:pt x="201" y="45696"/>
                  </a:cubicBezTo>
                  <a:cubicBezTo>
                    <a:pt x="3526" y="25830"/>
                    <a:pt x="17652" y="9480"/>
                    <a:pt x="36840" y="3338"/>
                  </a:cubicBezTo>
                  <a:cubicBezTo>
                    <a:pt x="54122" y="-1850"/>
                    <a:pt x="72654" y="-961"/>
                    <a:pt x="89364" y="5880"/>
                  </a:cubicBezTo>
                  <a:cubicBezTo>
                    <a:pt x="104337" y="11894"/>
                    <a:pt x="118548" y="19646"/>
                    <a:pt x="131721" y="28964"/>
                  </a:cubicBezTo>
                  <a:cubicBezTo>
                    <a:pt x="137567" y="32840"/>
                    <a:pt x="139176" y="40697"/>
                    <a:pt x="135321" y="46543"/>
                  </a:cubicBezTo>
                  <a:cubicBezTo>
                    <a:pt x="131615" y="52367"/>
                    <a:pt x="123885" y="54061"/>
                    <a:pt x="118061" y="50355"/>
                  </a:cubicBezTo>
                  <a:cubicBezTo>
                    <a:pt x="117955" y="50291"/>
                    <a:pt x="117849" y="50207"/>
                    <a:pt x="117743" y="50143"/>
                  </a:cubicBezTo>
                  <a:cubicBezTo>
                    <a:pt x="106285" y="41863"/>
                    <a:pt x="94002" y="34767"/>
                    <a:pt x="81104" y="28964"/>
                  </a:cubicBezTo>
                  <a:cubicBezTo>
                    <a:pt x="69900" y="24242"/>
                    <a:pt x="57426" y="23479"/>
                    <a:pt x="45735" y="26846"/>
                  </a:cubicBezTo>
                  <a:cubicBezTo>
                    <a:pt x="35908" y="29832"/>
                    <a:pt x="28517" y="37965"/>
                    <a:pt x="26463" y="48025"/>
                  </a:cubicBezTo>
                  <a:cubicBezTo>
                    <a:pt x="25912" y="56201"/>
                    <a:pt x="30127" y="63952"/>
                    <a:pt x="37263" y="67933"/>
                  </a:cubicBezTo>
                  <a:cubicBezTo>
                    <a:pt x="43490" y="70919"/>
                    <a:pt x="46095" y="78395"/>
                    <a:pt x="43109" y="84601"/>
                  </a:cubicBezTo>
                  <a:cubicBezTo>
                    <a:pt x="43067" y="84707"/>
                    <a:pt x="43024" y="84791"/>
                    <a:pt x="42982" y="84876"/>
                  </a:cubicBezTo>
                  <a:cubicBezTo>
                    <a:pt x="39890" y="91167"/>
                    <a:pt x="32265" y="93772"/>
                    <a:pt x="25975" y="90658"/>
                  </a:cubicBezTo>
                  <a:cubicBezTo>
                    <a:pt x="25912" y="90637"/>
                    <a:pt x="25869" y="90616"/>
                    <a:pt x="25827" y="90595"/>
                  </a:cubicBezTo>
                  <a:cubicBezTo>
                    <a:pt x="22502" y="89260"/>
                    <a:pt x="19347" y="87481"/>
                    <a:pt x="16509" y="85300"/>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4" name="Freeform: Shape 173">
              <a:extLst>
                <a:ext uri="{FF2B5EF4-FFF2-40B4-BE49-F238E27FC236}">
                  <a16:creationId xmlns:a16="http://schemas.microsoft.com/office/drawing/2014/main" id="{9768E0E0-663F-48EB-8779-B4D3DDEE5623}"/>
                </a:ext>
              </a:extLst>
            </p:cNvPr>
            <p:cNvSpPr/>
            <p:nvPr/>
          </p:nvSpPr>
          <p:spPr>
            <a:xfrm>
              <a:off x="6180103" y="4180894"/>
              <a:ext cx="137341" cy="92036"/>
            </a:xfrm>
            <a:custGeom>
              <a:avLst/>
              <a:gdLst>
                <a:gd name="connsiteX0" fmla="*/ 16309 w 137341"/>
                <a:gd name="connsiteY0" fmla="*/ 85385 h 92036"/>
                <a:gd name="connsiteX1" fmla="*/ 213 w 137341"/>
                <a:gd name="connsiteY1" fmla="*/ 45780 h 92036"/>
                <a:gd name="connsiteX2" fmla="*/ 36641 w 137341"/>
                <a:gd name="connsiteY2" fmla="*/ 3422 h 92036"/>
                <a:gd name="connsiteX3" fmla="*/ 89376 w 137341"/>
                <a:gd name="connsiteY3" fmla="*/ 5752 h 92036"/>
                <a:gd name="connsiteX4" fmla="*/ 131733 w 137341"/>
                <a:gd name="connsiteY4" fmla="*/ 29049 h 92036"/>
                <a:gd name="connsiteX5" fmla="*/ 135313 w 137341"/>
                <a:gd name="connsiteY5" fmla="*/ 46352 h 92036"/>
                <a:gd name="connsiteX6" fmla="*/ 135122 w 137341"/>
                <a:gd name="connsiteY6" fmla="*/ 46627 h 92036"/>
                <a:gd name="connsiteX7" fmla="*/ 117544 w 137341"/>
                <a:gd name="connsiteY7" fmla="*/ 50228 h 92036"/>
                <a:gd name="connsiteX8" fmla="*/ 81116 w 137341"/>
                <a:gd name="connsiteY8" fmla="*/ 29049 h 92036"/>
                <a:gd name="connsiteX9" fmla="*/ 45748 w 137341"/>
                <a:gd name="connsiteY9" fmla="*/ 26719 h 92036"/>
                <a:gd name="connsiteX10" fmla="*/ 26263 w 137341"/>
                <a:gd name="connsiteY10" fmla="*/ 47898 h 92036"/>
                <a:gd name="connsiteX11" fmla="*/ 37276 w 137341"/>
                <a:gd name="connsiteY11" fmla="*/ 67806 h 92036"/>
                <a:gd name="connsiteX12" fmla="*/ 42804 w 137341"/>
                <a:gd name="connsiteY12" fmla="*/ 84897 h 92036"/>
                <a:gd name="connsiteX13" fmla="*/ 42783 w 137341"/>
                <a:gd name="connsiteY13" fmla="*/ 84961 h 92036"/>
                <a:gd name="connsiteX14" fmla="*/ 26115 w 137341"/>
                <a:gd name="connsiteY14" fmla="*/ 90806 h 92036"/>
                <a:gd name="connsiteX15" fmla="*/ 25839 w 137341"/>
                <a:gd name="connsiteY15" fmla="*/ 90679 h 92036"/>
                <a:gd name="connsiteX16" fmla="*/ 16309 w 137341"/>
                <a:gd name="connsiteY16" fmla="*/ 85385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341" h="92036">
                  <a:moveTo>
                    <a:pt x="16309" y="85385"/>
                  </a:moveTo>
                  <a:cubicBezTo>
                    <a:pt x="4851" y="75578"/>
                    <a:pt x="-1142" y="60817"/>
                    <a:pt x="213" y="45780"/>
                  </a:cubicBezTo>
                  <a:cubicBezTo>
                    <a:pt x="3496" y="25977"/>
                    <a:pt x="17537" y="9627"/>
                    <a:pt x="36641" y="3422"/>
                  </a:cubicBezTo>
                  <a:cubicBezTo>
                    <a:pt x="53965" y="-1830"/>
                    <a:pt x="72581" y="-1004"/>
                    <a:pt x="89376" y="5752"/>
                  </a:cubicBezTo>
                  <a:cubicBezTo>
                    <a:pt x="104392" y="11767"/>
                    <a:pt x="118624" y="19581"/>
                    <a:pt x="131733" y="29049"/>
                  </a:cubicBezTo>
                  <a:cubicBezTo>
                    <a:pt x="137494" y="32840"/>
                    <a:pt x="139103" y="40591"/>
                    <a:pt x="135313" y="46352"/>
                  </a:cubicBezTo>
                  <a:cubicBezTo>
                    <a:pt x="135249" y="46458"/>
                    <a:pt x="135185" y="46542"/>
                    <a:pt x="135122" y="46627"/>
                  </a:cubicBezTo>
                  <a:cubicBezTo>
                    <a:pt x="131183" y="52366"/>
                    <a:pt x="123410" y="53955"/>
                    <a:pt x="117544" y="50228"/>
                  </a:cubicBezTo>
                  <a:cubicBezTo>
                    <a:pt x="106277" y="41756"/>
                    <a:pt x="94057" y="34640"/>
                    <a:pt x="81116" y="29049"/>
                  </a:cubicBezTo>
                  <a:cubicBezTo>
                    <a:pt x="69934" y="24262"/>
                    <a:pt x="57460" y="23436"/>
                    <a:pt x="45748" y="26719"/>
                  </a:cubicBezTo>
                  <a:cubicBezTo>
                    <a:pt x="35857" y="29684"/>
                    <a:pt x="28381" y="37796"/>
                    <a:pt x="26263" y="47898"/>
                  </a:cubicBezTo>
                  <a:cubicBezTo>
                    <a:pt x="25755" y="56115"/>
                    <a:pt x="30054" y="63866"/>
                    <a:pt x="37276" y="67806"/>
                  </a:cubicBezTo>
                  <a:cubicBezTo>
                    <a:pt x="43524" y="71004"/>
                    <a:pt x="46002" y="78649"/>
                    <a:pt x="42804" y="84897"/>
                  </a:cubicBezTo>
                  <a:cubicBezTo>
                    <a:pt x="42804" y="84919"/>
                    <a:pt x="42783" y="84939"/>
                    <a:pt x="42783" y="84961"/>
                  </a:cubicBezTo>
                  <a:cubicBezTo>
                    <a:pt x="39796" y="91187"/>
                    <a:pt x="32320" y="93792"/>
                    <a:pt x="26115" y="90806"/>
                  </a:cubicBezTo>
                  <a:cubicBezTo>
                    <a:pt x="26009" y="90764"/>
                    <a:pt x="25924" y="90721"/>
                    <a:pt x="25839" y="90679"/>
                  </a:cubicBezTo>
                  <a:cubicBezTo>
                    <a:pt x="22515" y="89197"/>
                    <a:pt x="19317" y="87439"/>
                    <a:pt x="16309" y="85385"/>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5" name="Freeform: Shape 174">
              <a:extLst>
                <a:ext uri="{FF2B5EF4-FFF2-40B4-BE49-F238E27FC236}">
                  <a16:creationId xmlns:a16="http://schemas.microsoft.com/office/drawing/2014/main" id="{EB2B9982-954B-40F2-8784-A7797FE10E51}"/>
                </a:ext>
              </a:extLst>
            </p:cNvPr>
            <p:cNvSpPr/>
            <p:nvPr/>
          </p:nvSpPr>
          <p:spPr>
            <a:xfrm>
              <a:off x="6143043" y="4296609"/>
              <a:ext cx="136842" cy="91973"/>
            </a:xfrm>
            <a:custGeom>
              <a:avLst/>
              <a:gdLst>
                <a:gd name="connsiteX0" fmla="*/ 16518 w 136842"/>
                <a:gd name="connsiteY0" fmla="*/ 85094 h 91973"/>
                <a:gd name="connsiteX1" fmla="*/ 211 w 136842"/>
                <a:gd name="connsiteY1" fmla="*/ 45702 h 91973"/>
                <a:gd name="connsiteX2" fmla="*/ 36850 w 136842"/>
                <a:gd name="connsiteY2" fmla="*/ 3344 h 91973"/>
                <a:gd name="connsiteX3" fmla="*/ 89373 w 136842"/>
                <a:gd name="connsiteY3" fmla="*/ 5674 h 91973"/>
                <a:gd name="connsiteX4" fmla="*/ 131731 w 136842"/>
                <a:gd name="connsiteY4" fmla="*/ 28971 h 91973"/>
                <a:gd name="connsiteX5" fmla="*/ 134357 w 136842"/>
                <a:gd name="connsiteY5" fmla="*/ 46739 h 91973"/>
                <a:gd name="connsiteX6" fmla="*/ 117753 w 136842"/>
                <a:gd name="connsiteY6" fmla="*/ 50149 h 91973"/>
                <a:gd name="connsiteX7" fmla="*/ 81114 w 136842"/>
                <a:gd name="connsiteY7" fmla="*/ 28971 h 91973"/>
                <a:gd name="connsiteX8" fmla="*/ 45745 w 136842"/>
                <a:gd name="connsiteY8" fmla="*/ 26853 h 91973"/>
                <a:gd name="connsiteX9" fmla="*/ 26472 w 136842"/>
                <a:gd name="connsiteY9" fmla="*/ 48031 h 91973"/>
                <a:gd name="connsiteX10" fmla="*/ 37274 w 136842"/>
                <a:gd name="connsiteY10" fmla="*/ 67940 h 91973"/>
                <a:gd name="connsiteX11" fmla="*/ 43119 w 136842"/>
                <a:gd name="connsiteY11" fmla="*/ 84607 h 91973"/>
                <a:gd name="connsiteX12" fmla="*/ 42992 w 136842"/>
                <a:gd name="connsiteY12" fmla="*/ 84882 h 91973"/>
                <a:gd name="connsiteX13" fmla="*/ 25985 w 136842"/>
                <a:gd name="connsiteY13" fmla="*/ 90664 h 91973"/>
                <a:gd name="connsiteX14" fmla="*/ 25837 w 136842"/>
                <a:gd name="connsiteY14" fmla="*/ 90601 h 91973"/>
                <a:gd name="connsiteX15" fmla="*/ 16518 w 136842"/>
                <a:gd name="connsiteY15" fmla="*/ 85094 h 9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842" h="91973">
                  <a:moveTo>
                    <a:pt x="16518" y="85094"/>
                  </a:moveTo>
                  <a:cubicBezTo>
                    <a:pt x="4955" y="75437"/>
                    <a:pt x="-1145" y="60717"/>
                    <a:pt x="211" y="45702"/>
                  </a:cubicBezTo>
                  <a:cubicBezTo>
                    <a:pt x="3535" y="25836"/>
                    <a:pt x="17662" y="9486"/>
                    <a:pt x="36850" y="3344"/>
                  </a:cubicBezTo>
                  <a:cubicBezTo>
                    <a:pt x="54132" y="-1802"/>
                    <a:pt x="72621" y="-976"/>
                    <a:pt x="89373" y="5674"/>
                  </a:cubicBezTo>
                  <a:cubicBezTo>
                    <a:pt x="104305" y="11858"/>
                    <a:pt x="118515" y="19673"/>
                    <a:pt x="131731" y="28971"/>
                  </a:cubicBezTo>
                  <a:cubicBezTo>
                    <a:pt x="137364" y="33164"/>
                    <a:pt x="138550" y="41106"/>
                    <a:pt x="134357" y="46739"/>
                  </a:cubicBezTo>
                  <a:cubicBezTo>
                    <a:pt x="130503" y="51949"/>
                    <a:pt x="123344" y="53411"/>
                    <a:pt x="117753" y="50149"/>
                  </a:cubicBezTo>
                  <a:cubicBezTo>
                    <a:pt x="106380" y="41720"/>
                    <a:pt x="94096" y="34604"/>
                    <a:pt x="81114" y="28971"/>
                  </a:cubicBezTo>
                  <a:cubicBezTo>
                    <a:pt x="69910" y="24248"/>
                    <a:pt x="57436" y="23485"/>
                    <a:pt x="45745" y="26853"/>
                  </a:cubicBezTo>
                  <a:cubicBezTo>
                    <a:pt x="35834" y="29712"/>
                    <a:pt x="28378" y="37908"/>
                    <a:pt x="26472" y="48031"/>
                  </a:cubicBezTo>
                  <a:cubicBezTo>
                    <a:pt x="25921" y="56207"/>
                    <a:pt x="30136" y="63958"/>
                    <a:pt x="37274" y="67940"/>
                  </a:cubicBezTo>
                  <a:cubicBezTo>
                    <a:pt x="43500" y="70926"/>
                    <a:pt x="46105" y="78402"/>
                    <a:pt x="43119" y="84607"/>
                  </a:cubicBezTo>
                  <a:cubicBezTo>
                    <a:pt x="43076" y="84713"/>
                    <a:pt x="43034" y="84798"/>
                    <a:pt x="42992" y="84882"/>
                  </a:cubicBezTo>
                  <a:cubicBezTo>
                    <a:pt x="39900" y="91173"/>
                    <a:pt x="32275" y="93778"/>
                    <a:pt x="25985" y="90664"/>
                  </a:cubicBezTo>
                  <a:cubicBezTo>
                    <a:pt x="25921" y="90643"/>
                    <a:pt x="25879" y="90622"/>
                    <a:pt x="25837" y="90601"/>
                  </a:cubicBezTo>
                  <a:cubicBezTo>
                    <a:pt x="22448" y="89288"/>
                    <a:pt x="19293" y="87424"/>
                    <a:pt x="16518" y="85094"/>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6" name="Freeform: Shape 175">
              <a:extLst>
                <a:ext uri="{FF2B5EF4-FFF2-40B4-BE49-F238E27FC236}">
                  <a16:creationId xmlns:a16="http://schemas.microsoft.com/office/drawing/2014/main" id="{3DE67B41-FAC7-4FE6-A68A-129BDEB5BB95}"/>
                </a:ext>
              </a:extLst>
            </p:cNvPr>
            <p:cNvSpPr/>
            <p:nvPr/>
          </p:nvSpPr>
          <p:spPr>
            <a:xfrm>
              <a:off x="6114454" y="4419149"/>
              <a:ext cx="137144" cy="92254"/>
            </a:xfrm>
            <a:custGeom>
              <a:avLst/>
              <a:gdLst>
                <a:gd name="connsiteX0" fmla="*/ 16304 w 137144"/>
                <a:gd name="connsiteY0" fmla="*/ 85179 h 92254"/>
                <a:gd name="connsiteX1" fmla="*/ 208 w 137144"/>
                <a:gd name="connsiteY1" fmla="*/ 45786 h 92254"/>
                <a:gd name="connsiteX2" fmla="*/ 36635 w 137144"/>
                <a:gd name="connsiteY2" fmla="*/ 3429 h 92254"/>
                <a:gd name="connsiteX3" fmla="*/ 89159 w 137144"/>
                <a:gd name="connsiteY3" fmla="*/ 5759 h 92254"/>
                <a:gd name="connsiteX4" fmla="*/ 131517 w 137144"/>
                <a:gd name="connsiteY4" fmla="*/ 29056 h 92254"/>
                <a:gd name="connsiteX5" fmla="*/ 135011 w 137144"/>
                <a:gd name="connsiteY5" fmla="*/ 46740 h 92254"/>
                <a:gd name="connsiteX6" fmla="*/ 117327 w 137144"/>
                <a:gd name="connsiteY6" fmla="*/ 50234 h 92254"/>
                <a:gd name="connsiteX7" fmla="*/ 80899 w 137144"/>
                <a:gd name="connsiteY7" fmla="*/ 29056 h 92254"/>
                <a:gd name="connsiteX8" fmla="*/ 45319 w 137144"/>
                <a:gd name="connsiteY8" fmla="*/ 26938 h 92254"/>
                <a:gd name="connsiteX9" fmla="*/ 26046 w 137144"/>
                <a:gd name="connsiteY9" fmla="*/ 48116 h 92254"/>
                <a:gd name="connsiteX10" fmla="*/ 37059 w 137144"/>
                <a:gd name="connsiteY10" fmla="*/ 68236 h 92254"/>
                <a:gd name="connsiteX11" fmla="*/ 42862 w 137144"/>
                <a:gd name="connsiteY11" fmla="*/ 84607 h 92254"/>
                <a:gd name="connsiteX12" fmla="*/ 42565 w 137144"/>
                <a:gd name="connsiteY12" fmla="*/ 85179 h 92254"/>
                <a:gd name="connsiteX13" fmla="*/ 25898 w 137144"/>
                <a:gd name="connsiteY13" fmla="*/ 91025 h 92254"/>
                <a:gd name="connsiteX14" fmla="*/ 25623 w 137144"/>
                <a:gd name="connsiteY14" fmla="*/ 90897 h 92254"/>
                <a:gd name="connsiteX15" fmla="*/ 16304 w 137144"/>
                <a:gd name="connsiteY15" fmla="*/ 85179 h 9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44" h="92254">
                  <a:moveTo>
                    <a:pt x="16304" y="85179"/>
                  </a:moveTo>
                  <a:cubicBezTo>
                    <a:pt x="4867" y="75437"/>
                    <a:pt x="-1126" y="60760"/>
                    <a:pt x="208" y="45786"/>
                  </a:cubicBezTo>
                  <a:cubicBezTo>
                    <a:pt x="3406" y="25942"/>
                    <a:pt x="17490" y="9550"/>
                    <a:pt x="36635" y="3429"/>
                  </a:cubicBezTo>
                  <a:cubicBezTo>
                    <a:pt x="53896" y="-1823"/>
                    <a:pt x="72428" y="-1019"/>
                    <a:pt x="89159" y="5759"/>
                  </a:cubicBezTo>
                  <a:cubicBezTo>
                    <a:pt x="104133" y="11858"/>
                    <a:pt x="118343" y="19673"/>
                    <a:pt x="131517" y="29056"/>
                  </a:cubicBezTo>
                  <a:cubicBezTo>
                    <a:pt x="137362" y="32974"/>
                    <a:pt x="138929" y="40894"/>
                    <a:pt x="135011" y="46740"/>
                  </a:cubicBezTo>
                  <a:cubicBezTo>
                    <a:pt x="131093" y="52585"/>
                    <a:pt x="123172" y="54152"/>
                    <a:pt x="117327" y="50234"/>
                  </a:cubicBezTo>
                  <a:cubicBezTo>
                    <a:pt x="106060" y="41762"/>
                    <a:pt x="93839" y="34646"/>
                    <a:pt x="80899" y="29056"/>
                  </a:cubicBezTo>
                  <a:cubicBezTo>
                    <a:pt x="69653" y="24206"/>
                    <a:pt x="57052" y="23464"/>
                    <a:pt x="45319" y="26938"/>
                  </a:cubicBezTo>
                  <a:cubicBezTo>
                    <a:pt x="35471" y="29882"/>
                    <a:pt x="28058" y="38035"/>
                    <a:pt x="26046" y="48116"/>
                  </a:cubicBezTo>
                  <a:cubicBezTo>
                    <a:pt x="25453" y="56397"/>
                    <a:pt x="29752" y="64276"/>
                    <a:pt x="37059" y="68236"/>
                  </a:cubicBezTo>
                  <a:cubicBezTo>
                    <a:pt x="43179" y="71159"/>
                    <a:pt x="45785" y="78487"/>
                    <a:pt x="42862" y="84607"/>
                  </a:cubicBezTo>
                  <a:cubicBezTo>
                    <a:pt x="42756" y="84798"/>
                    <a:pt x="42671" y="84989"/>
                    <a:pt x="42565" y="85179"/>
                  </a:cubicBezTo>
                  <a:cubicBezTo>
                    <a:pt x="39579" y="91406"/>
                    <a:pt x="32103" y="94011"/>
                    <a:pt x="25898" y="91025"/>
                  </a:cubicBezTo>
                  <a:cubicBezTo>
                    <a:pt x="25792" y="90982"/>
                    <a:pt x="25707" y="90940"/>
                    <a:pt x="25623" y="90897"/>
                  </a:cubicBezTo>
                  <a:cubicBezTo>
                    <a:pt x="22255" y="89436"/>
                    <a:pt x="19121" y="87509"/>
                    <a:pt x="16304" y="85179"/>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7" name="Freeform: Shape 176">
              <a:extLst>
                <a:ext uri="{FF2B5EF4-FFF2-40B4-BE49-F238E27FC236}">
                  <a16:creationId xmlns:a16="http://schemas.microsoft.com/office/drawing/2014/main" id="{919429EC-9C79-4026-B4D7-72D2D5D75CA0}"/>
                </a:ext>
              </a:extLst>
            </p:cNvPr>
            <p:cNvSpPr/>
            <p:nvPr/>
          </p:nvSpPr>
          <p:spPr>
            <a:xfrm>
              <a:off x="6088611" y="4522713"/>
              <a:ext cx="137130" cy="92241"/>
            </a:xfrm>
            <a:custGeom>
              <a:avLst/>
              <a:gdLst>
                <a:gd name="connsiteX0" fmla="*/ 16309 w 137130"/>
                <a:gd name="connsiteY0" fmla="*/ 85391 h 92241"/>
                <a:gd name="connsiteX1" fmla="*/ 213 w 137130"/>
                <a:gd name="connsiteY1" fmla="*/ 45787 h 92241"/>
                <a:gd name="connsiteX2" fmla="*/ 36641 w 137130"/>
                <a:gd name="connsiteY2" fmla="*/ 3429 h 92241"/>
                <a:gd name="connsiteX3" fmla="*/ 89164 w 137130"/>
                <a:gd name="connsiteY3" fmla="*/ 5759 h 92241"/>
                <a:gd name="connsiteX4" fmla="*/ 131522 w 137130"/>
                <a:gd name="connsiteY4" fmla="*/ 29055 h 92241"/>
                <a:gd name="connsiteX5" fmla="*/ 135101 w 137130"/>
                <a:gd name="connsiteY5" fmla="*/ 46359 h 92241"/>
                <a:gd name="connsiteX6" fmla="*/ 134911 w 137130"/>
                <a:gd name="connsiteY6" fmla="*/ 46634 h 92241"/>
                <a:gd name="connsiteX7" fmla="*/ 117332 w 137130"/>
                <a:gd name="connsiteY7" fmla="*/ 50234 h 92241"/>
                <a:gd name="connsiteX8" fmla="*/ 80904 w 137130"/>
                <a:gd name="connsiteY8" fmla="*/ 29055 h 92241"/>
                <a:gd name="connsiteX9" fmla="*/ 45324 w 137130"/>
                <a:gd name="connsiteY9" fmla="*/ 26937 h 92241"/>
                <a:gd name="connsiteX10" fmla="*/ 26051 w 137130"/>
                <a:gd name="connsiteY10" fmla="*/ 48116 h 92241"/>
                <a:gd name="connsiteX11" fmla="*/ 37064 w 137130"/>
                <a:gd name="connsiteY11" fmla="*/ 68024 h 92241"/>
                <a:gd name="connsiteX12" fmla="*/ 42783 w 137130"/>
                <a:gd name="connsiteY12" fmla="*/ 85179 h 92241"/>
                <a:gd name="connsiteX13" fmla="*/ 25628 w 137130"/>
                <a:gd name="connsiteY13" fmla="*/ 90898 h 92241"/>
                <a:gd name="connsiteX14" fmla="*/ 16309 w 137130"/>
                <a:gd name="connsiteY14" fmla="*/ 85391 h 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30" h="92241">
                  <a:moveTo>
                    <a:pt x="16309" y="85391"/>
                  </a:moveTo>
                  <a:cubicBezTo>
                    <a:pt x="4851" y="75585"/>
                    <a:pt x="-1142" y="60824"/>
                    <a:pt x="213" y="45787"/>
                  </a:cubicBezTo>
                  <a:cubicBezTo>
                    <a:pt x="3369" y="25921"/>
                    <a:pt x="17453" y="9507"/>
                    <a:pt x="36641" y="3429"/>
                  </a:cubicBezTo>
                  <a:cubicBezTo>
                    <a:pt x="53902" y="-1824"/>
                    <a:pt x="72433" y="-1018"/>
                    <a:pt x="89164" y="5759"/>
                  </a:cubicBezTo>
                  <a:cubicBezTo>
                    <a:pt x="104180" y="11774"/>
                    <a:pt x="118391" y="19610"/>
                    <a:pt x="131522" y="29055"/>
                  </a:cubicBezTo>
                  <a:cubicBezTo>
                    <a:pt x="137283" y="32847"/>
                    <a:pt x="138892" y="40598"/>
                    <a:pt x="135101" y="46359"/>
                  </a:cubicBezTo>
                  <a:cubicBezTo>
                    <a:pt x="135037" y="46443"/>
                    <a:pt x="134974" y="46549"/>
                    <a:pt x="134911" y="46634"/>
                  </a:cubicBezTo>
                  <a:cubicBezTo>
                    <a:pt x="130971" y="52373"/>
                    <a:pt x="123199" y="53961"/>
                    <a:pt x="117332" y="50234"/>
                  </a:cubicBezTo>
                  <a:cubicBezTo>
                    <a:pt x="106001" y="41847"/>
                    <a:pt x="93803" y="34753"/>
                    <a:pt x="80904" y="29055"/>
                  </a:cubicBezTo>
                  <a:cubicBezTo>
                    <a:pt x="69616" y="24417"/>
                    <a:pt x="57100" y="23676"/>
                    <a:pt x="45324" y="26937"/>
                  </a:cubicBezTo>
                  <a:cubicBezTo>
                    <a:pt x="35518" y="29966"/>
                    <a:pt x="28148" y="38077"/>
                    <a:pt x="26051" y="48116"/>
                  </a:cubicBezTo>
                  <a:cubicBezTo>
                    <a:pt x="25543" y="56334"/>
                    <a:pt x="29843" y="64085"/>
                    <a:pt x="37064" y="68024"/>
                  </a:cubicBezTo>
                  <a:cubicBezTo>
                    <a:pt x="43376" y="71180"/>
                    <a:pt x="45938" y="78868"/>
                    <a:pt x="42783" y="85179"/>
                  </a:cubicBezTo>
                  <a:cubicBezTo>
                    <a:pt x="39627" y="91490"/>
                    <a:pt x="31939" y="94053"/>
                    <a:pt x="25628" y="90898"/>
                  </a:cubicBezTo>
                  <a:cubicBezTo>
                    <a:pt x="22345" y="89394"/>
                    <a:pt x="19211" y="87551"/>
                    <a:pt x="16309" y="85391"/>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8" name="Freeform: Shape 177">
              <a:extLst>
                <a:ext uri="{FF2B5EF4-FFF2-40B4-BE49-F238E27FC236}">
                  <a16:creationId xmlns:a16="http://schemas.microsoft.com/office/drawing/2014/main" id="{86B503A0-20A6-44BB-A74A-AE0A8B6C5BCD}"/>
                </a:ext>
              </a:extLst>
            </p:cNvPr>
            <p:cNvSpPr/>
            <p:nvPr/>
          </p:nvSpPr>
          <p:spPr>
            <a:xfrm>
              <a:off x="6064684" y="4646896"/>
              <a:ext cx="137144" cy="91697"/>
            </a:xfrm>
            <a:custGeom>
              <a:avLst/>
              <a:gdLst>
                <a:gd name="connsiteX0" fmla="*/ 16304 w 137144"/>
                <a:gd name="connsiteY0" fmla="*/ 85104 h 91697"/>
                <a:gd name="connsiteX1" fmla="*/ 208 w 137144"/>
                <a:gd name="connsiteY1" fmla="*/ 45711 h 91697"/>
                <a:gd name="connsiteX2" fmla="*/ 36635 w 137144"/>
                <a:gd name="connsiteY2" fmla="*/ 3354 h 91697"/>
                <a:gd name="connsiteX3" fmla="*/ 89159 w 137144"/>
                <a:gd name="connsiteY3" fmla="*/ 5896 h 91697"/>
                <a:gd name="connsiteX4" fmla="*/ 131517 w 137144"/>
                <a:gd name="connsiteY4" fmla="*/ 28981 h 91697"/>
                <a:gd name="connsiteX5" fmla="*/ 135011 w 137144"/>
                <a:gd name="connsiteY5" fmla="*/ 46665 h 91697"/>
                <a:gd name="connsiteX6" fmla="*/ 117327 w 137144"/>
                <a:gd name="connsiteY6" fmla="*/ 50159 h 91697"/>
                <a:gd name="connsiteX7" fmla="*/ 80899 w 137144"/>
                <a:gd name="connsiteY7" fmla="*/ 28981 h 91697"/>
                <a:gd name="connsiteX8" fmla="*/ 45319 w 137144"/>
                <a:gd name="connsiteY8" fmla="*/ 26863 h 91697"/>
                <a:gd name="connsiteX9" fmla="*/ 26046 w 137144"/>
                <a:gd name="connsiteY9" fmla="*/ 48041 h 91697"/>
                <a:gd name="connsiteX10" fmla="*/ 37059 w 137144"/>
                <a:gd name="connsiteY10" fmla="*/ 67949 h 91697"/>
                <a:gd name="connsiteX11" fmla="*/ 41824 w 137144"/>
                <a:gd name="connsiteY11" fmla="*/ 85274 h 91697"/>
                <a:gd name="connsiteX12" fmla="*/ 25623 w 137144"/>
                <a:gd name="connsiteY12" fmla="*/ 90611 h 91697"/>
                <a:gd name="connsiteX13" fmla="*/ 16304 w 137144"/>
                <a:gd name="connsiteY13" fmla="*/ 85104 h 9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144" h="91697">
                  <a:moveTo>
                    <a:pt x="16304" y="85104"/>
                  </a:moveTo>
                  <a:cubicBezTo>
                    <a:pt x="4867" y="75362"/>
                    <a:pt x="-1126" y="60685"/>
                    <a:pt x="208" y="45711"/>
                  </a:cubicBezTo>
                  <a:cubicBezTo>
                    <a:pt x="3406" y="25867"/>
                    <a:pt x="17490" y="9474"/>
                    <a:pt x="36635" y="3354"/>
                  </a:cubicBezTo>
                  <a:cubicBezTo>
                    <a:pt x="53918" y="-1856"/>
                    <a:pt x="72470" y="-966"/>
                    <a:pt x="89159" y="5896"/>
                  </a:cubicBezTo>
                  <a:cubicBezTo>
                    <a:pt x="104133" y="11931"/>
                    <a:pt x="118343" y="19683"/>
                    <a:pt x="131517" y="28981"/>
                  </a:cubicBezTo>
                  <a:cubicBezTo>
                    <a:pt x="137362" y="32899"/>
                    <a:pt x="138929" y="40819"/>
                    <a:pt x="135011" y="46665"/>
                  </a:cubicBezTo>
                  <a:cubicBezTo>
                    <a:pt x="131093" y="52510"/>
                    <a:pt x="123172" y="54077"/>
                    <a:pt x="117327" y="50159"/>
                  </a:cubicBezTo>
                  <a:cubicBezTo>
                    <a:pt x="105954" y="41836"/>
                    <a:pt x="93755" y="34741"/>
                    <a:pt x="80899" y="28981"/>
                  </a:cubicBezTo>
                  <a:cubicBezTo>
                    <a:pt x="69632" y="24257"/>
                    <a:pt x="57073" y="23495"/>
                    <a:pt x="45319" y="26863"/>
                  </a:cubicBezTo>
                  <a:cubicBezTo>
                    <a:pt x="35513" y="29891"/>
                    <a:pt x="28143" y="38003"/>
                    <a:pt x="26046" y="48041"/>
                  </a:cubicBezTo>
                  <a:cubicBezTo>
                    <a:pt x="25538" y="56259"/>
                    <a:pt x="29837" y="64010"/>
                    <a:pt x="37059" y="67949"/>
                  </a:cubicBezTo>
                  <a:cubicBezTo>
                    <a:pt x="43159" y="71423"/>
                    <a:pt x="45297" y="79174"/>
                    <a:pt x="41824" y="85274"/>
                  </a:cubicBezTo>
                  <a:cubicBezTo>
                    <a:pt x="38605" y="90950"/>
                    <a:pt x="31595" y="93258"/>
                    <a:pt x="25623" y="90611"/>
                  </a:cubicBezTo>
                  <a:cubicBezTo>
                    <a:pt x="22255" y="89276"/>
                    <a:pt x="19099" y="87413"/>
                    <a:pt x="16304" y="85104"/>
                  </a:cubicBezTo>
                  <a:close/>
                </a:path>
              </a:pathLst>
            </a:custGeom>
            <a:solidFill>
              <a:srgbClr val="51352E"/>
            </a:solidFill>
            <a:ln w="18628" cap="flat">
              <a:solidFill>
                <a:srgbClr val="190B0B"/>
              </a:solidFill>
              <a:prstDash val="solid"/>
              <a:miter/>
            </a:ln>
          </p:spPr>
          <p:txBody>
            <a:bodyPr rtlCol="0" anchor="ctr"/>
            <a:lstStyle/>
            <a:p>
              <a:endParaRPr lang="en-US" sz="1500"/>
            </a:p>
          </p:txBody>
        </p:sp>
        <p:sp>
          <p:nvSpPr>
            <p:cNvPr id="179" name="Freeform: Shape 178">
              <a:extLst>
                <a:ext uri="{FF2B5EF4-FFF2-40B4-BE49-F238E27FC236}">
                  <a16:creationId xmlns:a16="http://schemas.microsoft.com/office/drawing/2014/main" id="{884AD00B-F98B-46BA-97D1-665240C186C6}"/>
                </a:ext>
              </a:extLst>
            </p:cNvPr>
            <p:cNvSpPr/>
            <p:nvPr/>
          </p:nvSpPr>
          <p:spPr>
            <a:xfrm>
              <a:off x="6425090" y="3900649"/>
              <a:ext cx="595085" cy="215042"/>
            </a:xfrm>
            <a:custGeom>
              <a:avLst/>
              <a:gdLst>
                <a:gd name="connsiteX0" fmla="*/ 555361 w 595085"/>
                <a:gd name="connsiteY0" fmla="*/ 131392 h 215042"/>
                <a:gd name="connsiteX1" fmla="*/ 594754 w 595085"/>
                <a:gd name="connsiteY1" fmla="*/ 158502 h 215042"/>
                <a:gd name="connsiteX2" fmla="*/ 575905 w 595085"/>
                <a:gd name="connsiteY2" fmla="*/ 200859 h 215042"/>
                <a:gd name="connsiteX3" fmla="*/ 555997 w 595085"/>
                <a:gd name="connsiteY3" fmla="*/ 213778 h 215042"/>
                <a:gd name="connsiteX4" fmla="*/ 531006 w 595085"/>
                <a:gd name="connsiteY4" fmla="*/ 213778 h 215042"/>
                <a:gd name="connsiteX5" fmla="*/ 251234 w 595085"/>
                <a:gd name="connsiteY5" fmla="*/ 143253 h 215042"/>
                <a:gd name="connsiteX6" fmla="*/ 70367 w 595085"/>
                <a:gd name="connsiteY6" fmla="*/ 86070 h 215042"/>
                <a:gd name="connsiteX7" fmla="*/ 53 w 595085"/>
                <a:gd name="connsiteY7" fmla="*/ 47524 h 215042"/>
                <a:gd name="connsiteX8" fmla="*/ 28433 w 595085"/>
                <a:gd name="connsiteY8" fmla="*/ 1990 h 215042"/>
                <a:gd name="connsiteX9" fmla="*/ 79897 w 595085"/>
                <a:gd name="connsiteY9" fmla="*/ 6649 h 215042"/>
                <a:gd name="connsiteX10" fmla="*/ 157836 w 595085"/>
                <a:gd name="connsiteY10" fmla="*/ 27828 h 215042"/>
                <a:gd name="connsiteX11" fmla="*/ 344844 w 595085"/>
                <a:gd name="connsiteY11" fmla="*/ 75693 h 215042"/>
                <a:gd name="connsiteX12" fmla="*/ 555361 w 595085"/>
                <a:gd name="connsiteY12" fmla="*/ 131392 h 21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085" h="215042">
                  <a:moveTo>
                    <a:pt x="555361" y="131392"/>
                  </a:moveTo>
                  <a:cubicBezTo>
                    <a:pt x="571458" y="135840"/>
                    <a:pt x="590094" y="142406"/>
                    <a:pt x="594754" y="158502"/>
                  </a:cubicBezTo>
                  <a:cubicBezTo>
                    <a:pt x="596850" y="175021"/>
                    <a:pt x="589586" y="191350"/>
                    <a:pt x="575905" y="200859"/>
                  </a:cubicBezTo>
                  <a:cubicBezTo>
                    <a:pt x="570335" y="206619"/>
                    <a:pt x="563515" y="211025"/>
                    <a:pt x="555997" y="213778"/>
                  </a:cubicBezTo>
                  <a:cubicBezTo>
                    <a:pt x="547758" y="215472"/>
                    <a:pt x="539245" y="215472"/>
                    <a:pt x="531006" y="213778"/>
                  </a:cubicBezTo>
                  <a:cubicBezTo>
                    <a:pt x="435828" y="198635"/>
                    <a:pt x="342218" y="175042"/>
                    <a:pt x="251234" y="143253"/>
                  </a:cubicBezTo>
                  <a:lnTo>
                    <a:pt x="70367" y="86070"/>
                  </a:lnTo>
                  <a:cubicBezTo>
                    <a:pt x="49188" y="79717"/>
                    <a:pt x="4289" y="73998"/>
                    <a:pt x="53" y="47524"/>
                  </a:cubicBezTo>
                  <a:cubicBezTo>
                    <a:pt x="-625" y="27998"/>
                    <a:pt x="10600" y="9995"/>
                    <a:pt x="28433" y="1990"/>
                  </a:cubicBezTo>
                  <a:cubicBezTo>
                    <a:pt x="45652" y="-1780"/>
                    <a:pt x="63632" y="-149"/>
                    <a:pt x="79897" y="6649"/>
                  </a:cubicBezTo>
                  <a:cubicBezTo>
                    <a:pt x="105947" y="13850"/>
                    <a:pt x="131574" y="21051"/>
                    <a:pt x="157836" y="27828"/>
                  </a:cubicBezTo>
                  <a:cubicBezTo>
                    <a:pt x="220313" y="43500"/>
                    <a:pt x="282578" y="59596"/>
                    <a:pt x="344844" y="75693"/>
                  </a:cubicBezTo>
                  <a:cubicBezTo>
                    <a:pt x="415158" y="93631"/>
                    <a:pt x="485323" y="112183"/>
                    <a:pt x="555361" y="131392"/>
                  </a:cubicBezTo>
                  <a:close/>
                </a:path>
              </a:pathLst>
            </a:custGeom>
            <a:solidFill>
              <a:srgbClr val="EFA43B"/>
            </a:solidFill>
            <a:ln w="21168" cap="flat">
              <a:noFill/>
              <a:prstDash val="solid"/>
              <a:miter/>
            </a:ln>
          </p:spPr>
          <p:txBody>
            <a:bodyPr rtlCol="0" anchor="ctr"/>
            <a:lstStyle/>
            <a:p>
              <a:endParaRPr lang="en-US" sz="1500"/>
            </a:p>
          </p:txBody>
        </p:sp>
        <p:sp>
          <p:nvSpPr>
            <p:cNvPr id="180" name="Freeform: Shape 179">
              <a:extLst>
                <a:ext uri="{FF2B5EF4-FFF2-40B4-BE49-F238E27FC236}">
                  <a16:creationId xmlns:a16="http://schemas.microsoft.com/office/drawing/2014/main" id="{8A48BFE0-4648-4FD2-9B5F-1A1D3F6DFF49}"/>
                </a:ext>
              </a:extLst>
            </p:cNvPr>
            <p:cNvSpPr/>
            <p:nvPr/>
          </p:nvSpPr>
          <p:spPr>
            <a:xfrm>
              <a:off x="6527201" y="4102560"/>
              <a:ext cx="266005" cy="73913"/>
            </a:xfrm>
            <a:custGeom>
              <a:avLst/>
              <a:gdLst>
                <a:gd name="connsiteX0" fmla="*/ 24 w 266005"/>
                <a:gd name="connsiteY0" fmla="*/ 6 h 73913"/>
                <a:gd name="connsiteX1" fmla="*/ 266030 w 266005"/>
                <a:gd name="connsiteY1" fmla="*/ 73920 h 73913"/>
              </a:gdLst>
              <a:ahLst/>
              <a:cxnLst>
                <a:cxn ang="0">
                  <a:pos x="connsiteX0" y="connsiteY0"/>
                </a:cxn>
                <a:cxn ang="0">
                  <a:pos x="connsiteX1" y="connsiteY1"/>
                </a:cxn>
              </a:cxnLst>
              <a:rect l="l" t="t" r="r" b="b"/>
              <a:pathLst>
                <a:path w="266005" h="73913">
                  <a:moveTo>
                    <a:pt x="24" y="6"/>
                  </a:moveTo>
                  <a:lnTo>
                    <a:pt x="266030" y="73920"/>
                  </a:lnTo>
                </a:path>
              </a:pathLst>
            </a:custGeom>
            <a:noFill/>
            <a:ln w="18628" cap="rnd">
              <a:solidFill>
                <a:srgbClr val="190B0B"/>
              </a:solidFill>
              <a:prstDash val="solid"/>
              <a:round/>
            </a:ln>
          </p:spPr>
          <p:txBody>
            <a:bodyPr rtlCol="0" anchor="ctr"/>
            <a:lstStyle/>
            <a:p>
              <a:endParaRPr lang="en-US" sz="1500"/>
            </a:p>
          </p:txBody>
        </p:sp>
        <p:sp>
          <p:nvSpPr>
            <p:cNvPr id="181" name="Freeform: Shape 180">
              <a:extLst>
                <a:ext uri="{FF2B5EF4-FFF2-40B4-BE49-F238E27FC236}">
                  <a16:creationId xmlns:a16="http://schemas.microsoft.com/office/drawing/2014/main" id="{AA8FFD68-6171-4F51-BC58-3CBD90D840F2}"/>
                </a:ext>
              </a:extLst>
            </p:cNvPr>
            <p:cNvSpPr/>
            <p:nvPr/>
          </p:nvSpPr>
          <p:spPr>
            <a:xfrm>
              <a:off x="6589255" y="4176686"/>
              <a:ext cx="115212" cy="36850"/>
            </a:xfrm>
            <a:custGeom>
              <a:avLst/>
              <a:gdLst>
                <a:gd name="connsiteX0" fmla="*/ 24 w 115212"/>
                <a:gd name="connsiteY0" fmla="*/ 6 h 36850"/>
                <a:gd name="connsiteX1" fmla="*/ 115237 w 115212"/>
                <a:gd name="connsiteY1" fmla="*/ 36857 h 36850"/>
              </a:gdLst>
              <a:ahLst/>
              <a:cxnLst>
                <a:cxn ang="0">
                  <a:pos x="connsiteX0" y="connsiteY0"/>
                </a:cxn>
                <a:cxn ang="0">
                  <a:pos x="connsiteX1" y="connsiteY1"/>
                </a:cxn>
              </a:cxnLst>
              <a:rect l="l" t="t" r="r" b="b"/>
              <a:pathLst>
                <a:path w="115212" h="36850">
                  <a:moveTo>
                    <a:pt x="24" y="6"/>
                  </a:moveTo>
                  <a:cubicBezTo>
                    <a:pt x="37723" y="14386"/>
                    <a:pt x="76183" y="26692"/>
                    <a:pt x="115237" y="36857"/>
                  </a:cubicBezTo>
                </a:path>
              </a:pathLst>
            </a:custGeom>
            <a:noFill/>
            <a:ln w="18628" cap="rnd">
              <a:solidFill>
                <a:srgbClr val="190B0B"/>
              </a:solidFill>
              <a:prstDash val="solid"/>
              <a:round/>
            </a:ln>
          </p:spPr>
          <p:txBody>
            <a:bodyPr rtlCol="0" anchor="ctr"/>
            <a:lstStyle/>
            <a:p>
              <a:endParaRPr lang="en-US" sz="1500"/>
            </a:p>
          </p:txBody>
        </p:sp>
        <p:sp>
          <p:nvSpPr>
            <p:cNvPr id="182" name="Freeform: Shape 181">
              <a:extLst>
                <a:ext uri="{FF2B5EF4-FFF2-40B4-BE49-F238E27FC236}">
                  <a16:creationId xmlns:a16="http://schemas.microsoft.com/office/drawing/2014/main" id="{504A87A1-F5D0-47CA-A4D9-FF9DE88EAC7D}"/>
                </a:ext>
              </a:extLst>
            </p:cNvPr>
            <p:cNvSpPr/>
            <p:nvPr/>
          </p:nvSpPr>
          <p:spPr>
            <a:xfrm>
              <a:off x="5347542" y="4243399"/>
              <a:ext cx="1288007" cy="981849"/>
            </a:xfrm>
            <a:custGeom>
              <a:avLst/>
              <a:gdLst>
                <a:gd name="connsiteX0" fmla="*/ 1058964 w 1288007"/>
                <a:gd name="connsiteY0" fmla="*/ 981856 h 981849"/>
                <a:gd name="connsiteX1" fmla="*/ 21203 w 1288007"/>
                <a:gd name="connsiteY1" fmla="*/ 317476 h 981849"/>
                <a:gd name="connsiteX2" fmla="*/ 24 w 1288007"/>
                <a:gd name="connsiteY2" fmla="*/ 281685 h 981849"/>
                <a:gd name="connsiteX3" fmla="*/ 10826 w 1288007"/>
                <a:gd name="connsiteY3" fmla="*/ 250975 h 981849"/>
                <a:gd name="connsiteX4" fmla="*/ 148911 w 1288007"/>
                <a:gd name="connsiteY4" fmla="*/ 20550 h 981849"/>
                <a:gd name="connsiteX5" fmla="*/ 168607 w 1288007"/>
                <a:gd name="connsiteY5" fmla="*/ 1489 h 981849"/>
                <a:gd name="connsiteX6" fmla="*/ 177715 w 1288007"/>
                <a:gd name="connsiteY6" fmla="*/ 6 h 981849"/>
                <a:gd name="connsiteX7" fmla="*/ 201223 w 1288007"/>
                <a:gd name="connsiteY7" fmla="*/ 7419 h 981849"/>
                <a:gd name="connsiteX8" fmla="*/ 1160834 w 1288007"/>
                <a:gd name="connsiteY8" fmla="*/ 595766 h 981849"/>
                <a:gd name="connsiteX9" fmla="*/ 1231360 w 1288007"/>
                <a:gd name="connsiteY9" fmla="*/ 643418 h 981849"/>
                <a:gd name="connsiteX10" fmla="*/ 1239831 w 1288007"/>
                <a:gd name="connsiteY10" fmla="*/ 648925 h 981849"/>
                <a:gd name="connsiteX11" fmla="*/ 1286213 w 1288007"/>
                <a:gd name="connsiteY11" fmla="*/ 687682 h 981849"/>
                <a:gd name="connsiteX12" fmla="*/ 1287907 w 1288007"/>
                <a:gd name="connsiteY12" fmla="*/ 697636 h 981849"/>
                <a:gd name="connsiteX13" fmla="*/ 1284307 w 1288007"/>
                <a:gd name="connsiteY13" fmla="*/ 707590 h 981849"/>
                <a:gd name="connsiteX14" fmla="*/ 1060447 w 1288007"/>
                <a:gd name="connsiteY14" fmla="*/ 981432 h 981849"/>
                <a:gd name="connsiteX15" fmla="*/ 1058964 w 1288007"/>
                <a:gd name="connsiteY15" fmla="*/ 981432 h 981849"/>
                <a:gd name="connsiteX16" fmla="*/ 161619 w 1288007"/>
                <a:gd name="connsiteY16" fmla="*/ 220478 h 981849"/>
                <a:gd name="connsiteX17" fmla="*/ 157595 w 1288007"/>
                <a:gd name="connsiteY17" fmla="*/ 220478 h 981849"/>
                <a:gd name="connsiteX18" fmla="*/ 136416 w 1288007"/>
                <a:gd name="connsiteY18" fmla="*/ 244410 h 981849"/>
                <a:gd name="connsiteX19" fmla="*/ 167761 w 1288007"/>
                <a:gd name="connsiteY19" fmla="*/ 269401 h 981849"/>
                <a:gd name="connsiteX20" fmla="*/ 171785 w 1288007"/>
                <a:gd name="connsiteY20" fmla="*/ 269401 h 981849"/>
                <a:gd name="connsiteX21" fmla="*/ 194022 w 1288007"/>
                <a:gd name="connsiteY21" fmla="*/ 253728 h 981849"/>
                <a:gd name="connsiteX22" fmla="*/ 194022 w 1288007"/>
                <a:gd name="connsiteY22" fmla="*/ 248645 h 981849"/>
                <a:gd name="connsiteX23" fmla="*/ 189151 w 1288007"/>
                <a:gd name="connsiteY23" fmla="*/ 240386 h 981849"/>
                <a:gd name="connsiteX24" fmla="*/ 173267 w 1288007"/>
                <a:gd name="connsiteY24" fmla="*/ 223443 h 981849"/>
                <a:gd name="connsiteX25" fmla="*/ 161619 w 1288007"/>
                <a:gd name="connsiteY25" fmla="*/ 220478 h 98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8007" h="981849">
                  <a:moveTo>
                    <a:pt x="1058964" y="981856"/>
                  </a:moveTo>
                  <a:cubicBezTo>
                    <a:pt x="1011947" y="981856"/>
                    <a:pt x="110790" y="404521"/>
                    <a:pt x="21203" y="317476"/>
                  </a:cubicBezTo>
                  <a:cubicBezTo>
                    <a:pt x="9640" y="308857"/>
                    <a:pt x="2015" y="295959"/>
                    <a:pt x="24" y="281685"/>
                  </a:cubicBezTo>
                  <a:cubicBezTo>
                    <a:pt x="490" y="270608"/>
                    <a:pt x="4260" y="259913"/>
                    <a:pt x="10826" y="250975"/>
                  </a:cubicBezTo>
                  <a:lnTo>
                    <a:pt x="148911" y="20550"/>
                  </a:lnTo>
                  <a:cubicBezTo>
                    <a:pt x="153041" y="12078"/>
                    <a:pt x="160009" y="5344"/>
                    <a:pt x="168607" y="1489"/>
                  </a:cubicBezTo>
                  <a:cubicBezTo>
                    <a:pt x="171551" y="578"/>
                    <a:pt x="174623" y="70"/>
                    <a:pt x="177715" y="6"/>
                  </a:cubicBezTo>
                  <a:cubicBezTo>
                    <a:pt x="186038" y="536"/>
                    <a:pt x="194107" y="3077"/>
                    <a:pt x="201223" y="7419"/>
                  </a:cubicBezTo>
                  <a:cubicBezTo>
                    <a:pt x="313682" y="68625"/>
                    <a:pt x="1122500" y="570986"/>
                    <a:pt x="1160834" y="595766"/>
                  </a:cubicBezTo>
                  <a:cubicBezTo>
                    <a:pt x="1185190" y="611650"/>
                    <a:pt x="1208910" y="627534"/>
                    <a:pt x="1231360" y="643418"/>
                  </a:cubicBezTo>
                  <a:lnTo>
                    <a:pt x="1239831" y="648925"/>
                  </a:lnTo>
                  <a:cubicBezTo>
                    <a:pt x="1258235" y="657841"/>
                    <a:pt x="1274162" y="671141"/>
                    <a:pt x="1286213" y="687682"/>
                  </a:cubicBezTo>
                  <a:cubicBezTo>
                    <a:pt x="1287737" y="690774"/>
                    <a:pt x="1288309" y="694226"/>
                    <a:pt x="1287907" y="697636"/>
                  </a:cubicBezTo>
                  <a:cubicBezTo>
                    <a:pt x="1287293" y="701131"/>
                    <a:pt x="1286085" y="704498"/>
                    <a:pt x="1284307" y="707590"/>
                  </a:cubicBezTo>
                  <a:cubicBezTo>
                    <a:pt x="1255927" y="759690"/>
                    <a:pt x="1114876" y="967454"/>
                    <a:pt x="1060447" y="981432"/>
                  </a:cubicBezTo>
                  <a:lnTo>
                    <a:pt x="1058964" y="981432"/>
                  </a:lnTo>
                  <a:close/>
                  <a:moveTo>
                    <a:pt x="161619" y="220478"/>
                  </a:moveTo>
                  <a:cubicBezTo>
                    <a:pt x="160285" y="220266"/>
                    <a:pt x="158929" y="220266"/>
                    <a:pt x="157595" y="220478"/>
                  </a:cubicBezTo>
                  <a:cubicBezTo>
                    <a:pt x="147641" y="223654"/>
                    <a:pt x="134510" y="238268"/>
                    <a:pt x="136416" y="244410"/>
                  </a:cubicBezTo>
                  <a:cubicBezTo>
                    <a:pt x="143320" y="256418"/>
                    <a:pt x="154524" y="265335"/>
                    <a:pt x="167761" y="269401"/>
                  </a:cubicBezTo>
                  <a:lnTo>
                    <a:pt x="171785" y="269401"/>
                  </a:lnTo>
                  <a:cubicBezTo>
                    <a:pt x="181696" y="269189"/>
                    <a:pt x="190485" y="262983"/>
                    <a:pt x="194022" y="253728"/>
                  </a:cubicBezTo>
                  <a:cubicBezTo>
                    <a:pt x="194403" y="252055"/>
                    <a:pt x="194403" y="250318"/>
                    <a:pt x="194022" y="248645"/>
                  </a:cubicBezTo>
                  <a:cubicBezTo>
                    <a:pt x="193005" y="245574"/>
                    <a:pt x="191353" y="242758"/>
                    <a:pt x="189151" y="240386"/>
                  </a:cubicBezTo>
                  <a:cubicBezTo>
                    <a:pt x="184809" y="233905"/>
                    <a:pt x="179451" y="228187"/>
                    <a:pt x="173267" y="223443"/>
                  </a:cubicBezTo>
                  <a:cubicBezTo>
                    <a:pt x="169751" y="221346"/>
                    <a:pt x="165706" y="220330"/>
                    <a:pt x="161619" y="220478"/>
                  </a:cubicBezTo>
                  <a:close/>
                </a:path>
              </a:pathLst>
            </a:custGeom>
            <a:solidFill>
              <a:srgbClr val="63D1E1"/>
            </a:solidFill>
            <a:ln w="21168" cap="flat">
              <a:noFill/>
              <a:prstDash val="solid"/>
              <a:miter/>
            </a:ln>
          </p:spPr>
          <p:txBody>
            <a:bodyPr rtlCol="0" anchor="ctr"/>
            <a:lstStyle/>
            <a:p>
              <a:endParaRPr lang="en-US" sz="1500"/>
            </a:p>
          </p:txBody>
        </p:sp>
        <p:sp>
          <p:nvSpPr>
            <p:cNvPr id="183" name="Freeform: Shape 182">
              <a:extLst>
                <a:ext uri="{FF2B5EF4-FFF2-40B4-BE49-F238E27FC236}">
                  <a16:creationId xmlns:a16="http://schemas.microsoft.com/office/drawing/2014/main" id="{D47161F1-B6B4-471F-875C-412A2CE3D9F5}"/>
                </a:ext>
              </a:extLst>
            </p:cNvPr>
            <p:cNvSpPr/>
            <p:nvPr/>
          </p:nvSpPr>
          <p:spPr>
            <a:xfrm>
              <a:off x="5337376" y="4230477"/>
              <a:ext cx="1310523" cy="1005361"/>
            </a:xfrm>
            <a:custGeom>
              <a:avLst/>
              <a:gdLst>
                <a:gd name="connsiteX0" fmla="*/ 189786 w 1310523"/>
                <a:gd name="connsiteY0" fmla="*/ 24154 h 1005361"/>
                <a:gd name="connsiteX1" fmla="*/ 207788 w 1310523"/>
                <a:gd name="connsiteY1" fmla="*/ 30296 h 1005361"/>
                <a:gd name="connsiteX2" fmla="*/ 1166764 w 1310523"/>
                <a:gd name="connsiteY2" fmla="*/ 618219 h 1005361"/>
                <a:gd name="connsiteX3" fmla="*/ 1236866 w 1310523"/>
                <a:gd name="connsiteY3" fmla="*/ 665660 h 1005361"/>
                <a:gd name="connsiteX4" fmla="*/ 1287907 w 1310523"/>
                <a:gd name="connsiteY4" fmla="*/ 705052 h 1005361"/>
                <a:gd name="connsiteX5" fmla="*/ 1287907 w 1310523"/>
                <a:gd name="connsiteY5" fmla="*/ 708865 h 1005361"/>
                <a:gd name="connsiteX6" fmla="*/ 1285577 w 1310523"/>
                <a:gd name="connsiteY6" fmla="*/ 715218 h 1005361"/>
                <a:gd name="connsiteX7" fmla="*/ 1068706 w 1310523"/>
                <a:gd name="connsiteY7" fmla="*/ 983554 h 1005361"/>
                <a:gd name="connsiteX8" fmla="*/ 1068706 w 1310523"/>
                <a:gd name="connsiteY8" fmla="*/ 983554 h 1005361"/>
                <a:gd name="connsiteX9" fmla="*/ 39840 w 1310523"/>
                <a:gd name="connsiteY9" fmla="*/ 322563 h 1005361"/>
                <a:gd name="connsiteX10" fmla="*/ 27450 w 1310523"/>
                <a:gd name="connsiteY10" fmla="*/ 275949 h 1005361"/>
                <a:gd name="connsiteX11" fmla="*/ 32004 w 1310523"/>
                <a:gd name="connsiteY11" fmla="*/ 269828 h 1005361"/>
                <a:gd name="connsiteX12" fmla="*/ 171784 w 1310523"/>
                <a:gd name="connsiteY12" fmla="*/ 39190 h 1005361"/>
                <a:gd name="connsiteX13" fmla="*/ 185550 w 1310523"/>
                <a:gd name="connsiteY13" fmla="*/ 25213 h 1005361"/>
                <a:gd name="connsiteX14" fmla="*/ 190845 w 1310523"/>
                <a:gd name="connsiteY14" fmla="*/ 24154 h 1005361"/>
                <a:gd name="connsiteX15" fmla="*/ 183432 w 1310523"/>
                <a:gd name="connsiteY15" fmla="*/ 294607 h 1005361"/>
                <a:gd name="connsiteX16" fmla="*/ 216260 w 1310523"/>
                <a:gd name="connsiteY16" fmla="*/ 271099 h 1005361"/>
                <a:gd name="connsiteX17" fmla="*/ 217318 w 1310523"/>
                <a:gd name="connsiteY17" fmla="*/ 260721 h 1005361"/>
                <a:gd name="connsiteX18" fmla="*/ 210330 w 1310523"/>
                <a:gd name="connsiteY18" fmla="*/ 247590 h 1005361"/>
                <a:gd name="connsiteX19" fmla="*/ 191904 w 1310523"/>
                <a:gd name="connsiteY19" fmla="*/ 228106 h 1005361"/>
                <a:gd name="connsiteX20" fmla="*/ 173690 w 1310523"/>
                <a:gd name="connsiteY20" fmla="*/ 222176 h 1005361"/>
                <a:gd name="connsiteX21" fmla="*/ 166066 w 1310523"/>
                <a:gd name="connsiteY21" fmla="*/ 222176 h 1005361"/>
                <a:gd name="connsiteX22" fmla="*/ 137262 w 1310523"/>
                <a:gd name="connsiteY22" fmla="*/ 259662 h 1005361"/>
                <a:gd name="connsiteX23" fmla="*/ 176867 w 1310523"/>
                <a:gd name="connsiteY23" fmla="*/ 292913 h 1005361"/>
                <a:gd name="connsiteX24" fmla="*/ 183432 w 1310523"/>
                <a:gd name="connsiteY24" fmla="*/ 292913 h 1005361"/>
                <a:gd name="connsiteX25" fmla="*/ 190845 w 1310523"/>
                <a:gd name="connsiteY25" fmla="*/ 10 h 1005361"/>
                <a:gd name="connsiteX26" fmla="*/ 178137 w 1310523"/>
                <a:gd name="connsiteY26" fmla="*/ 2128 h 1005361"/>
                <a:gd name="connsiteX27" fmla="*/ 150605 w 1310523"/>
                <a:gd name="connsiteY27" fmla="*/ 26907 h 1005361"/>
                <a:gd name="connsiteX28" fmla="*/ 12308 w 1310523"/>
                <a:gd name="connsiteY28" fmla="*/ 257544 h 1005361"/>
                <a:gd name="connsiteX29" fmla="*/ 24 w 1310523"/>
                <a:gd name="connsiteY29" fmla="*/ 294607 h 1005361"/>
                <a:gd name="connsiteX30" fmla="*/ 23532 w 1310523"/>
                <a:gd name="connsiteY30" fmla="*/ 338024 h 1005361"/>
                <a:gd name="connsiteX31" fmla="*/ 1068282 w 1310523"/>
                <a:gd name="connsiteY31" fmla="*/ 1005368 h 1005361"/>
                <a:gd name="connsiteX32" fmla="*/ 1071036 w 1310523"/>
                <a:gd name="connsiteY32" fmla="*/ 1005368 h 1005361"/>
                <a:gd name="connsiteX33" fmla="*/ 1074212 w 1310523"/>
                <a:gd name="connsiteY33" fmla="*/ 1005368 h 1005361"/>
                <a:gd name="connsiteX34" fmla="*/ 1305273 w 1310523"/>
                <a:gd name="connsiteY34" fmla="*/ 725807 h 1005361"/>
                <a:gd name="connsiteX35" fmla="*/ 1310356 w 1310523"/>
                <a:gd name="connsiteY35" fmla="*/ 711617 h 1005361"/>
                <a:gd name="connsiteX36" fmla="*/ 1307603 w 1310523"/>
                <a:gd name="connsiteY36" fmla="*/ 695522 h 1005361"/>
                <a:gd name="connsiteX37" fmla="*/ 1256985 w 1310523"/>
                <a:gd name="connsiteY37" fmla="*/ 653164 h 1005361"/>
                <a:gd name="connsiteX38" fmla="*/ 1249149 w 1310523"/>
                <a:gd name="connsiteY38" fmla="*/ 648081 h 1005361"/>
                <a:gd name="connsiteX39" fmla="*/ 1178200 w 1310523"/>
                <a:gd name="connsiteY39" fmla="*/ 600217 h 1005361"/>
                <a:gd name="connsiteX40" fmla="*/ 217742 w 1310523"/>
                <a:gd name="connsiteY40" fmla="*/ 11446 h 1005361"/>
                <a:gd name="connsiteX41" fmla="*/ 188939 w 1310523"/>
                <a:gd name="connsiteY41" fmla="*/ 2552 h 1005361"/>
                <a:gd name="connsiteX42" fmla="*/ 159924 w 1310523"/>
                <a:gd name="connsiteY42" fmla="*/ 254156 h 1005361"/>
                <a:gd name="connsiteX43" fmla="*/ 172843 w 1310523"/>
                <a:gd name="connsiteY43" fmla="*/ 242507 h 1005361"/>
                <a:gd name="connsiteX44" fmla="*/ 172843 w 1310523"/>
                <a:gd name="connsiteY44" fmla="*/ 242507 h 1005361"/>
                <a:gd name="connsiteX45" fmla="*/ 178561 w 1310523"/>
                <a:gd name="connsiteY45" fmla="*/ 244413 h 1005361"/>
                <a:gd name="connsiteX46" fmla="*/ 191692 w 1310523"/>
                <a:gd name="connsiteY46" fmla="*/ 258603 h 1005361"/>
                <a:gd name="connsiteX47" fmla="*/ 194445 w 1310523"/>
                <a:gd name="connsiteY47" fmla="*/ 262203 h 1005361"/>
                <a:gd name="connsiteX48" fmla="*/ 182797 w 1310523"/>
                <a:gd name="connsiteY48" fmla="*/ 269616 h 1005361"/>
                <a:gd name="connsiteX49" fmla="*/ 181103 w 1310523"/>
                <a:gd name="connsiteY49" fmla="*/ 269616 h 1005361"/>
                <a:gd name="connsiteX50" fmla="*/ 159924 w 1310523"/>
                <a:gd name="connsiteY50" fmla="*/ 254156 h 100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10523" h="1005361">
                  <a:moveTo>
                    <a:pt x="189786" y="24154"/>
                  </a:moveTo>
                  <a:cubicBezTo>
                    <a:pt x="196182" y="24747"/>
                    <a:pt x="202366" y="26844"/>
                    <a:pt x="207788" y="30296"/>
                  </a:cubicBezTo>
                  <a:cubicBezTo>
                    <a:pt x="316859" y="89385"/>
                    <a:pt x="1118476" y="586662"/>
                    <a:pt x="1166764" y="618219"/>
                  </a:cubicBezTo>
                  <a:cubicBezTo>
                    <a:pt x="1190484" y="633468"/>
                    <a:pt x="1213781" y="649352"/>
                    <a:pt x="1236866" y="665660"/>
                  </a:cubicBezTo>
                  <a:cubicBezTo>
                    <a:pt x="1245125" y="671590"/>
                    <a:pt x="1282188" y="691710"/>
                    <a:pt x="1287907" y="705052"/>
                  </a:cubicBezTo>
                  <a:cubicBezTo>
                    <a:pt x="1288287" y="706302"/>
                    <a:pt x="1288287" y="707615"/>
                    <a:pt x="1287907" y="708865"/>
                  </a:cubicBezTo>
                  <a:cubicBezTo>
                    <a:pt x="1287547" y="711109"/>
                    <a:pt x="1286763" y="713269"/>
                    <a:pt x="1285577" y="715218"/>
                  </a:cubicBezTo>
                  <a:cubicBezTo>
                    <a:pt x="1253809" y="773672"/>
                    <a:pt x="1116146" y="971270"/>
                    <a:pt x="1068706" y="983554"/>
                  </a:cubicBezTo>
                  <a:lnTo>
                    <a:pt x="1068706" y="983554"/>
                  </a:lnTo>
                  <a:cubicBezTo>
                    <a:pt x="1035455" y="983554"/>
                    <a:pt x="148699" y="429304"/>
                    <a:pt x="39840" y="322563"/>
                  </a:cubicBezTo>
                  <a:cubicBezTo>
                    <a:pt x="23554" y="313117"/>
                    <a:pt x="18005" y="292256"/>
                    <a:pt x="27450" y="275949"/>
                  </a:cubicBezTo>
                  <a:cubicBezTo>
                    <a:pt x="28742" y="273746"/>
                    <a:pt x="30267" y="271692"/>
                    <a:pt x="32004" y="269828"/>
                  </a:cubicBezTo>
                  <a:lnTo>
                    <a:pt x="171784" y="39190"/>
                  </a:lnTo>
                  <a:cubicBezTo>
                    <a:pt x="174516" y="33006"/>
                    <a:pt x="179408" y="28030"/>
                    <a:pt x="185550" y="25213"/>
                  </a:cubicBezTo>
                  <a:cubicBezTo>
                    <a:pt x="187245" y="24556"/>
                    <a:pt x="189023" y="24196"/>
                    <a:pt x="190845" y="24154"/>
                  </a:cubicBezTo>
                  <a:moveTo>
                    <a:pt x="183432" y="294607"/>
                  </a:moveTo>
                  <a:cubicBezTo>
                    <a:pt x="198258" y="294522"/>
                    <a:pt x="211410" y="285098"/>
                    <a:pt x="216260" y="271099"/>
                  </a:cubicBezTo>
                  <a:cubicBezTo>
                    <a:pt x="217572" y="267816"/>
                    <a:pt x="217932" y="264215"/>
                    <a:pt x="217318" y="260721"/>
                  </a:cubicBezTo>
                  <a:cubicBezTo>
                    <a:pt x="216281" y="255765"/>
                    <a:pt x="213866" y="251212"/>
                    <a:pt x="210330" y="247590"/>
                  </a:cubicBezTo>
                  <a:cubicBezTo>
                    <a:pt x="205374" y="240072"/>
                    <a:pt x="199147" y="233464"/>
                    <a:pt x="191904" y="228106"/>
                  </a:cubicBezTo>
                  <a:cubicBezTo>
                    <a:pt x="186525" y="224420"/>
                    <a:pt x="180213" y="222366"/>
                    <a:pt x="173690" y="222176"/>
                  </a:cubicBezTo>
                  <a:cubicBezTo>
                    <a:pt x="171149" y="221858"/>
                    <a:pt x="168607" y="221858"/>
                    <a:pt x="166066" y="222176"/>
                  </a:cubicBezTo>
                  <a:cubicBezTo>
                    <a:pt x="153994" y="226200"/>
                    <a:pt x="133662" y="245048"/>
                    <a:pt x="137262" y="259662"/>
                  </a:cubicBezTo>
                  <a:cubicBezTo>
                    <a:pt x="145163" y="275864"/>
                    <a:pt x="159543" y="287936"/>
                    <a:pt x="176867" y="292913"/>
                  </a:cubicBezTo>
                  <a:cubicBezTo>
                    <a:pt x="179048" y="293125"/>
                    <a:pt x="181251" y="293125"/>
                    <a:pt x="183432" y="292913"/>
                  </a:cubicBezTo>
                  <a:moveTo>
                    <a:pt x="190845" y="10"/>
                  </a:moveTo>
                  <a:cubicBezTo>
                    <a:pt x="186525" y="-54"/>
                    <a:pt x="182204" y="666"/>
                    <a:pt x="178137" y="2128"/>
                  </a:cubicBezTo>
                  <a:cubicBezTo>
                    <a:pt x="166108" y="6533"/>
                    <a:pt x="156260" y="15407"/>
                    <a:pt x="150605" y="26907"/>
                  </a:cubicBezTo>
                  <a:lnTo>
                    <a:pt x="12308" y="257544"/>
                  </a:lnTo>
                  <a:cubicBezTo>
                    <a:pt x="4556" y="268367"/>
                    <a:pt x="278" y="281285"/>
                    <a:pt x="24" y="294607"/>
                  </a:cubicBezTo>
                  <a:cubicBezTo>
                    <a:pt x="2078" y="311529"/>
                    <a:pt x="10486" y="327053"/>
                    <a:pt x="23532" y="338024"/>
                  </a:cubicBezTo>
                  <a:cubicBezTo>
                    <a:pt x="119049" y="431422"/>
                    <a:pt x="1017242" y="1005368"/>
                    <a:pt x="1068282" y="1005368"/>
                  </a:cubicBezTo>
                  <a:lnTo>
                    <a:pt x="1071036" y="1005368"/>
                  </a:lnTo>
                  <a:lnTo>
                    <a:pt x="1074212" y="1005368"/>
                  </a:lnTo>
                  <a:cubicBezTo>
                    <a:pt x="1137749" y="988636"/>
                    <a:pt x="1286000" y="760964"/>
                    <a:pt x="1305273" y="725807"/>
                  </a:cubicBezTo>
                  <a:cubicBezTo>
                    <a:pt x="1307920" y="721466"/>
                    <a:pt x="1309657" y="716637"/>
                    <a:pt x="1310356" y="711617"/>
                  </a:cubicBezTo>
                  <a:cubicBezTo>
                    <a:pt x="1310992" y="706090"/>
                    <a:pt x="1310038" y="700520"/>
                    <a:pt x="1307603" y="695522"/>
                  </a:cubicBezTo>
                  <a:cubicBezTo>
                    <a:pt x="1294599" y="677329"/>
                    <a:pt x="1277190" y="662758"/>
                    <a:pt x="1256985" y="653164"/>
                  </a:cubicBezTo>
                  <a:cubicBezTo>
                    <a:pt x="1254275" y="651618"/>
                    <a:pt x="1251670" y="649924"/>
                    <a:pt x="1249149" y="648081"/>
                  </a:cubicBezTo>
                  <a:cubicBezTo>
                    <a:pt x="1226488" y="632197"/>
                    <a:pt x="1202768" y="615889"/>
                    <a:pt x="1178200" y="600217"/>
                  </a:cubicBezTo>
                  <a:cubicBezTo>
                    <a:pt x="1139655" y="575226"/>
                    <a:pt x="329990" y="72230"/>
                    <a:pt x="217742" y="11446"/>
                  </a:cubicBezTo>
                  <a:cubicBezTo>
                    <a:pt x="209080" y="6046"/>
                    <a:pt x="199147" y="2975"/>
                    <a:pt x="188939" y="2552"/>
                  </a:cubicBezTo>
                  <a:close/>
                  <a:moveTo>
                    <a:pt x="159924" y="254156"/>
                  </a:moveTo>
                  <a:cubicBezTo>
                    <a:pt x="163143" y="249200"/>
                    <a:pt x="167591" y="245197"/>
                    <a:pt x="172843" y="242507"/>
                  </a:cubicBezTo>
                  <a:lnTo>
                    <a:pt x="172843" y="242507"/>
                  </a:lnTo>
                  <a:cubicBezTo>
                    <a:pt x="174897" y="242528"/>
                    <a:pt x="176909" y="243185"/>
                    <a:pt x="178561" y="244413"/>
                  </a:cubicBezTo>
                  <a:cubicBezTo>
                    <a:pt x="183729" y="248352"/>
                    <a:pt x="188155" y="253160"/>
                    <a:pt x="191692" y="258603"/>
                  </a:cubicBezTo>
                  <a:lnTo>
                    <a:pt x="194445" y="262203"/>
                  </a:lnTo>
                  <a:cubicBezTo>
                    <a:pt x="192179" y="266587"/>
                    <a:pt x="187731" y="269405"/>
                    <a:pt x="182797" y="269616"/>
                  </a:cubicBezTo>
                  <a:lnTo>
                    <a:pt x="181103" y="269616"/>
                  </a:lnTo>
                  <a:cubicBezTo>
                    <a:pt x="172843" y="266355"/>
                    <a:pt x="165557" y="261017"/>
                    <a:pt x="159924" y="254156"/>
                  </a:cubicBezTo>
                  <a:close/>
                </a:path>
              </a:pathLst>
            </a:custGeom>
            <a:solidFill>
              <a:srgbClr val="190B0B"/>
            </a:solidFill>
            <a:ln w="21168" cap="flat">
              <a:noFill/>
              <a:prstDash val="solid"/>
              <a:miter/>
            </a:ln>
          </p:spPr>
          <p:txBody>
            <a:bodyPr rtlCol="0" anchor="ctr"/>
            <a:lstStyle/>
            <a:p>
              <a:endParaRPr lang="en-US" sz="1500"/>
            </a:p>
          </p:txBody>
        </p:sp>
        <p:sp>
          <p:nvSpPr>
            <p:cNvPr id="184" name="Freeform: Shape 183">
              <a:extLst>
                <a:ext uri="{FF2B5EF4-FFF2-40B4-BE49-F238E27FC236}">
                  <a16:creationId xmlns:a16="http://schemas.microsoft.com/office/drawing/2014/main" id="{26F7589F-3793-4085-8D5D-77FE49B89877}"/>
                </a:ext>
              </a:extLst>
            </p:cNvPr>
            <p:cNvSpPr/>
            <p:nvPr/>
          </p:nvSpPr>
          <p:spPr>
            <a:xfrm>
              <a:off x="6527624" y="4901425"/>
              <a:ext cx="30285" cy="44475"/>
            </a:xfrm>
            <a:custGeom>
              <a:avLst/>
              <a:gdLst>
                <a:gd name="connsiteX0" fmla="*/ 24 w 30285"/>
                <a:gd name="connsiteY0" fmla="*/ 44482 h 44475"/>
                <a:gd name="connsiteX1" fmla="*/ 30310 w 30285"/>
                <a:gd name="connsiteY1" fmla="*/ 6 h 44475"/>
              </a:gdLst>
              <a:ahLst/>
              <a:cxnLst>
                <a:cxn ang="0">
                  <a:pos x="connsiteX0" y="connsiteY0"/>
                </a:cxn>
                <a:cxn ang="0">
                  <a:pos x="connsiteX1" y="connsiteY1"/>
                </a:cxn>
              </a:cxnLst>
              <a:rect l="l" t="t" r="r" b="b"/>
              <a:pathLst>
                <a:path w="30285" h="44475">
                  <a:moveTo>
                    <a:pt x="24" y="44482"/>
                  </a:moveTo>
                  <a:lnTo>
                    <a:pt x="30310" y="6"/>
                  </a:lnTo>
                </a:path>
              </a:pathLst>
            </a:custGeom>
            <a:noFill/>
            <a:ln w="22439" cap="rnd">
              <a:solidFill>
                <a:srgbClr val="190B0B"/>
              </a:solidFill>
              <a:prstDash val="solid"/>
              <a:round/>
            </a:ln>
          </p:spPr>
          <p:txBody>
            <a:bodyPr rtlCol="0" anchor="ctr"/>
            <a:lstStyle/>
            <a:p>
              <a:endParaRPr lang="en-US" sz="1500"/>
            </a:p>
          </p:txBody>
        </p:sp>
        <p:sp>
          <p:nvSpPr>
            <p:cNvPr id="185" name="Freeform: Shape 184">
              <a:extLst>
                <a:ext uri="{FF2B5EF4-FFF2-40B4-BE49-F238E27FC236}">
                  <a16:creationId xmlns:a16="http://schemas.microsoft.com/office/drawing/2014/main" id="{24D3DBD7-706D-47AD-90F8-08E8582112CC}"/>
                </a:ext>
              </a:extLst>
            </p:cNvPr>
            <p:cNvSpPr/>
            <p:nvPr/>
          </p:nvSpPr>
          <p:spPr>
            <a:xfrm>
              <a:off x="6438250" y="4871350"/>
              <a:ext cx="74125" cy="100599"/>
            </a:xfrm>
            <a:custGeom>
              <a:avLst/>
              <a:gdLst>
                <a:gd name="connsiteX0" fmla="*/ 24 w 74125"/>
                <a:gd name="connsiteY0" fmla="*/ 100606 h 100599"/>
                <a:gd name="connsiteX1" fmla="*/ 74150 w 74125"/>
                <a:gd name="connsiteY1" fmla="*/ 6 h 100599"/>
              </a:gdLst>
              <a:ahLst/>
              <a:cxnLst>
                <a:cxn ang="0">
                  <a:pos x="connsiteX0" y="connsiteY0"/>
                </a:cxn>
                <a:cxn ang="0">
                  <a:pos x="connsiteX1" y="connsiteY1"/>
                </a:cxn>
              </a:cxnLst>
              <a:rect l="l" t="t" r="r" b="b"/>
              <a:pathLst>
                <a:path w="74125" h="100599">
                  <a:moveTo>
                    <a:pt x="24" y="100606"/>
                  </a:moveTo>
                  <a:lnTo>
                    <a:pt x="74150" y="6"/>
                  </a:lnTo>
                </a:path>
              </a:pathLst>
            </a:custGeom>
            <a:noFill/>
            <a:ln w="22439" cap="rnd">
              <a:solidFill>
                <a:srgbClr val="190B0B"/>
              </a:solidFill>
              <a:prstDash val="solid"/>
              <a:round/>
            </a:ln>
          </p:spPr>
          <p:txBody>
            <a:bodyPr rtlCol="0" anchor="ctr"/>
            <a:lstStyle/>
            <a:p>
              <a:endParaRPr lang="en-US" sz="1500"/>
            </a:p>
          </p:txBody>
        </p:sp>
        <p:sp>
          <p:nvSpPr>
            <p:cNvPr id="186" name="Freeform: Shape 185">
              <a:extLst>
                <a:ext uri="{FF2B5EF4-FFF2-40B4-BE49-F238E27FC236}">
                  <a16:creationId xmlns:a16="http://schemas.microsoft.com/office/drawing/2014/main" id="{428D6867-228C-44C9-9B19-93BAEEA99948}"/>
                </a:ext>
              </a:extLst>
            </p:cNvPr>
            <p:cNvSpPr/>
            <p:nvPr/>
          </p:nvSpPr>
          <p:spPr>
            <a:xfrm>
              <a:off x="6412624" y="4824757"/>
              <a:ext cx="30073" cy="44263"/>
            </a:xfrm>
            <a:custGeom>
              <a:avLst/>
              <a:gdLst>
                <a:gd name="connsiteX0" fmla="*/ 24 w 30073"/>
                <a:gd name="connsiteY0" fmla="*/ 44270 h 44263"/>
                <a:gd name="connsiteX1" fmla="*/ 30098 w 30073"/>
                <a:gd name="connsiteY1" fmla="*/ 6 h 44263"/>
              </a:gdLst>
              <a:ahLst/>
              <a:cxnLst>
                <a:cxn ang="0">
                  <a:pos x="connsiteX0" y="connsiteY0"/>
                </a:cxn>
                <a:cxn ang="0">
                  <a:pos x="connsiteX1" y="connsiteY1"/>
                </a:cxn>
              </a:cxnLst>
              <a:rect l="l" t="t" r="r" b="b"/>
              <a:pathLst>
                <a:path w="30073" h="44263">
                  <a:moveTo>
                    <a:pt x="24" y="44270"/>
                  </a:moveTo>
                  <a:lnTo>
                    <a:pt x="30098" y="6"/>
                  </a:lnTo>
                </a:path>
              </a:pathLst>
            </a:custGeom>
            <a:noFill/>
            <a:ln w="22439" cap="rnd">
              <a:solidFill>
                <a:srgbClr val="190B0B"/>
              </a:solidFill>
              <a:prstDash val="solid"/>
              <a:round/>
            </a:ln>
          </p:spPr>
          <p:txBody>
            <a:bodyPr rtlCol="0" anchor="ctr"/>
            <a:lstStyle/>
            <a:p>
              <a:endParaRPr lang="en-US" sz="1500"/>
            </a:p>
          </p:txBody>
        </p:sp>
        <p:sp>
          <p:nvSpPr>
            <p:cNvPr id="187" name="Freeform: Shape 186">
              <a:extLst>
                <a:ext uri="{FF2B5EF4-FFF2-40B4-BE49-F238E27FC236}">
                  <a16:creationId xmlns:a16="http://schemas.microsoft.com/office/drawing/2014/main" id="{108372CE-4C3C-46B7-A28B-DD55E4F29D02}"/>
                </a:ext>
              </a:extLst>
            </p:cNvPr>
            <p:cNvSpPr/>
            <p:nvPr/>
          </p:nvSpPr>
          <p:spPr>
            <a:xfrm>
              <a:off x="6323249" y="4794683"/>
              <a:ext cx="73913" cy="100599"/>
            </a:xfrm>
            <a:custGeom>
              <a:avLst/>
              <a:gdLst>
                <a:gd name="connsiteX0" fmla="*/ 24 w 73913"/>
                <a:gd name="connsiteY0" fmla="*/ 100606 h 100599"/>
                <a:gd name="connsiteX1" fmla="*/ 73938 w 73913"/>
                <a:gd name="connsiteY1" fmla="*/ 6 h 100599"/>
              </a:gdLst>
              <a:ahLst/>
              <a:cxnLst>
                <a:cxn ang="0">
                  <a:pos x="connsiteX0" y="connsiteY0"/>
                </a:cxn>
                <a:cxn ang="0">
                  <a:pos x="connsiteX1" y="connsiteY1"/>
                </a:cxn>
              </a:cxnLst>
              <a:rect l="l" t="t" r="r" b="b"/>
              <a:pathLst>
                <a:path w="73913" h="100599">
                  <a:moveTo>
                    <a:pt x="24" y="100606"/>
                  </a:moveTo>
                  <a:lnTo>
                    <a:pt x="73938" y="6"/>
                  </a:lnTo>
                </a:path>
              </a:pathLst>
            </a:custGeom>
            <a:noFill/>
            <a:ln w="22439" cap="rnd">
              <a:solidFill>
                <a:srgbClr val="190B0B"/>
              </a:solidFill>
              <a:prstDash val="solid"/>
              <a:round/>
            </a:ln>
          </p:spPr>
          <p:txBody>
            <a:bodyPr rtlCol="0" anchor="ctr"/>
            <a:lstStyle/>
            <a:p>
              <a:endParaRPr lang="en-US" sz="1500"/>
            </a:p>
          </p:txBody>
        </p:sp>
        <p:sp>
          <p:nvSpPr>
            <p:cNvPr id="188" name="Freeform: Shape 187">
              <a:extLst>
                <a:ext uri="{FF2B5EF4-FFF2-40B4-BE49-F238E27FC236}">
                  <a16:creationId xmlns:a16="http://schemas.microsoft.com/office/drawing/2014/main" id="{12B6E721-D5CD-4683-9DF4-B30167925CE7}"/>
                </a:ext>
              </a:extLst>
            </p:cNvPr>
            <p:cNvSpPr/>
            <p:nvPr/>
          </p:nvSpPr>
          <p:spPr>
            <a:xfrm>
              <a:off x="6297411" y="4748090"/>
              <a:ext cx="30285" cy="44263"/>
            </a:xfrm>
            <a:custGeom>
              <a:avLst/>
              <a:gdLst>
                <a:gd name="connsiteX0" fmla="*/ 24 w 30285"/>
                <a:gd name="connsiteY0" fmla="*/ 44270 h 44263"/>
                <a:gd name="connsiteX1" fmla="*/ 30310 w 30285"/>
                <a:gd name="connsiteY1" fmla="*/ 6 h 44263"/>
              </a:gdLst>
              <a:ahLst/>
              <a:cxnLst>
                <a:cxn ang="0">
                  <a:pos x="connsiteX0" y="connsiteY0"/>
                </a:cxn>
                <a:cxn ang="0">
                  <a:pos x="connsiteX1" y="connsiteY1"/>
                </a:cxn>
              </a:cxnLst>
              <a:rect l="l" t="t" r="r" b="b"/>
              <a:pathLst>
                <a:path w="30285" h="44263">
                  <a:moveTo>
                    <a:pt x="24" y="44270"/>
                  </a:moveTo>
                  <a:cubicBezTo>
                    <a:pt x="10190" y="29444"/>
                    <a:pt x="20144" y="14619"/>
                    <a:pt x="30310" y="6"/>
                  </a:cubicBezTo>
                </a:path>
              </a:pathLst>
            </a:custGeom>
            <a:noFill/>
            <a:ln w="22439" cap="rnd">
              <a:solidFill>
                <a:srgbClr val="190B0B"/>
              </a:solidFill>
              <a:prstDash val="solid"/>
              <a:round/>
            </a:ln>
          </p:spPr>
          <p:txBody>
            <a:bodyPr rtlCol="0" anchor="ctr"/>
            <a:lstStyle/>
            <a:p>
              <a:endParaRPr lang="en-US" sz="1500"/>
            </a:p>
          </p:txBody>
        </p:sp>
        <p:sp>
          <p:nvSpPr>
            <p:cNvPr id="189" name="Freeform: Shape 188">
              <a:extLst>
                <a:ext uri="{FF2B5EF4-FFF2-40B4-BE49-F238E27FC236}">
                  <a16:creationId xmlns:a16="http://schemas.microsoft.com/office/drawing/2014/main" id="{7EDEFCA0-6E05-4411-9379-CDBDFF5BFAC8}"/>
                </a:ext>
              </a:extLst>
            </p:cNvPr>
            <p:cNvSpPr/>
            <p:nvPr/>
          </p:nvSpPr>
          <p:spPr>
            <a:xfrm>
              <a:off x="6208036" y="4718016"/>
              <a:ext cx="74125" cy="100599"/>
            </a:xfrm>
            <a:custGeom>
              <a:avLst/>
              <a:gdLst>
                <a:gd name="connsiteX0" fmla="*/ 24 w 74125"/>
                <a:gd name="connsiteY0" fmla="*/ 100606 h 100599"/>
                <a:gd name="connsiteX1" fmla="*/ 74150 w 74125"/>
                <a:gd name="connsiteY1" fmla="*/ 6 h 100599"/>
              </a:gdLst>
              <a:ahLst/>
              <a:cxnLst>
                <a:cxn ang="0">
                  <a:pos x="connsiteX0" y="connsiteY0"/>
                </a:cxn>
                <a:cxn ang="0">
                  <a:pos x="connsiteX1" y="connsiteY1"/>
                </a:cxn>
              </a:cxnLst>
              <a:rect l="l" t="t" r="r" b="b"/>
              <a:pathLst>
                <a:path w="74125" h="100599">
                  <a:moveTo>
                    <a:pt x="24" y="100606"/>
                  </a:moveTo>
                  <a:lnTo>
                    <a:pt x="74150" y="6"/>
                  </a:lnTo>
                </a:path>
              </a:pathLst>
            </a:custGeom>
            <a:noFill/>
            <a:ln w="22439" cap="rnd">
              <a:solidFill>
                <a:srgbClr val="190B0B"/>
              </a:solidFill>
              <a:prstDash val="solid"/>
              <a:round/>
            </a:ln>
          </p:spPr>
          <p:txBody>
            <a:bodyPr rtlCol="0" anchor="ctr"/>
            <a:lstStyle/>
            <a:p>
              <a:endParaRPr lang="en-US" sz="1500"/>
            </a:p>
          </p:txBody>
        </p:sp>
        <p:sp>
          <p:nvSpPr>
            <p:cNvPr id="190" name="Freeform: Shape 189">
              <a:extLst>
                <a:ext uri="{FF2B5EF4-FFF2-40B4-BE49-F238E27FC236}">
                  <a16:creationId xmlns:a16="http://schemas.microsoft.com/office/drawing/2014/main" id="{30480A54-7FE7-423B-B5AE-D4EEDB8BD7DE}"/>
                </a:ext>
              </a:extLst>
            </p:cNvPr>
            <p:cNvSpPr/>
            <p:nvPr/>
          </p:nvSpPr>
          <p:spPr>
            <a:xfrm>
              <a:off x="6182410" y="4671211"/>
              <a:ext cx="30073" cy="44475"/>
            </a:xfrm>
            <a:custGeom>
              <a:avLst/>
              <a:gdLst>
                <a:gd name="connsiteX0" fmla="*/ 24 w 30073"/>
                <a:gd name="connsiteY0" fmla="*/ 44482 h 44475"/>
                <a:gd name="connsiteX1" fmla="*/ 30098 w 30073"/>
                <a:gd name="connsiteY1" fmla="*/ 6 h 44475"/>
              </a:gdLst>
              <a:ahLst/>
              <a:cxnLst>
                <a:cxn ang="0">
                  <a:pos x="connsiteX0" y="connsiteY0"/>
                </a:cxn>
                <a:cxn ang="0">
                  <a:pos x="connsiteX1" y="connsiteY1"/>
                </a:cxn>
              </a:cxnLst>
              <a:rect l="l" t="t" r="r" b="b"/>
              <a:pathLst>
                <a:path w="30073" h="44475">
                  <a:moveTo>
                    <a:pt x="24" y="44482"/>
                  </a:moveTo>
                  <a:lnTo>
                    <a:pt x="30098" y="6"/>
                  </a:lnTo>
                </a:path>
              </a:pathLst>
            </a:custGeom>
            <a:noFill/>
            <a:ln w="22439" cap="rnd">
              <a:solidFill>
                <a:srgbClr val="190B0B"/>
              </a:solidFill>
              <a:prstDash val="solid"/>
              <a:round/>
            </a:ln>
          </p:spPr>
          <p:txBody>
            <a:bodyPr rtlCol="0" anchor="ctr"/>
            <a:lstStyle/>
            <a:p>
              <a:endParaRPr lang="en-US" sz="1500"/>
            </a:p>
          </p:txBody>
        </p:sp>
        <p:sp>
          <p:nvSpPr>
            <p:cNvPr id="191" name="Freeform: Shape 190">
              <a:extLst>
                <a:ext uri="{FF2B5EF4-FFF2-40B4-BE49-F238E27FC236}">
                  <a16:creationId xmlns:a16="http://schemas.microsoft.com/office/drawing/2014/main" id="{9C35B953-80A4-43C1-955D-6017AFF5D36A}"/>
                </a:ext>
              </a:extLst>
            </p:cNvPr>
            <p:cNvSpPr/>
            <p:nvPr/>
          </p:nvSpPr>
          <p:spPr>
            <a:xfrm>
              <a:off x="6093036" y="4641137"/>
              <a:ext cx="73913" cy="100811"/>
            </a:xfrm>
            <a:custGeom>
              <a:avLst/>
              <a:gdLst>
                <a:gd name="connsiteX0" fmla="*/ 24 w 73913"/>
                <a:gd name="connsiteY0" fmla="*/ 100818 h 100811"/>
                <a:gd name="connsiteX1" fmla="*/ 73938 w 73913"/>
                <a:gd name="connsiteY1" fmla="*/ 6 h 100811"/>
              </a:gdLst>
              <a:ahLst/>
              <a:cxnLst>
                <a:cxn ang="0">
                  <a:pos x="connsiteX0" y="connsiteY0"/>
                </a:cxn>
                <a:cxn ang="0">
                  <a:pos x="connsiteX1" y="connsiteY1"/>
                </a:cxn>
              </a:cxnLst>
              <a:rect l="l" t="t" r="r" b="b"/>
              <a:pathLst>
                <a:path w="73913" h="100811">
                  <a:moveTo>
                    <a:pt x="24" y="100818"/>
                  </a:moveTo>
                  <a:lnTo>
                    <a:pt x="73938" y="6"/>
                  </a:lnTo>
                </a:path>
              </a:pathLst>
            </a:custGeom>
            <a:noFill/>
            <a:ln w="22439" cap="rnd">
              <a:solidFill>
                <a:srgbClr val="190B0B"/>
              </a:solidFill>
              <a:prstDash val="solid"/>
              <a:round/>
            </a:ln>
          </p:spPr>
          <p:txBody>
            <a:bodyPr rtlCol="0" anchor="ctr"/>
            <a:lstStyle/>
            <a:p>
              <a:endParaRPr lang="en-US" sz="1500"/>
            </a:p>
          </p:txBody>
        </p:sp>
        <p:sp>
          <p:nvSpPr>
            <p:cNvPr id="192" name="Freeform: Shape 191">
              <a:extLst>
                <a:ext uri="{FF2B5EF4-FFF2-40B4-BE49-F238E27FC236}">
                  <a16:creationId xmlns:a16="http://schemas.microsoft.com/office/drawing/2014/main" id="{EC4A3A72-1EB9-4E40-B937-732D0BB12F64}"/>
                </a:ext>
              </a:extLst>
            </p:cNvPr>
            <p:cNvSpPr/>
            <p:nvPr/>
          </p:nvSpPr>
          <p:spPr>
            <a:xfrm>
              <a:off x="6066138" y="4598356"/>
              <a:ext cx="30286" cy="44263"/>
            </a:xfrm>
            <a:custGeom>
              <a:avLst/>
              <a:gdLst>
                <a:gd name="connsiteX0" fmla="*/ 24 w 30286"/>
                <a:gd name="connsiteY0" fmla="*/ 44270 h 44263"/>
                <a:gd name="connsiteX1" fmla="*/ 30310 w 30286"/>
                <a:gd name="connsiteY1" fmla="*/ 6 h 44263"/>
              </a:gdLst>
              <a:ahLst/>
              <a:cxnLst>
                <a:cxn ang="0">
                  <a:pos x="connsiteX0" y="connsiteY0"/>
                </a:cxn>
                <a:cxn ang="0">
                  <a:pos x="connsiteX1" y="connsiteY1"/>
                </a:cxn>
              </a:cxnLst>
              <a:rect l="l" t="t" r="r" b="b"/>
              <a:pathLst>
                <a:path w="30286" h="44263">
                  <a:moveTo>
                    <a:pt x="24" y="44270"/>
                  </a:moveTo>
                  <a:lnTo>
                    <a:pt x="30310" y="6"/>
                  </a:lnTo>
                </a:path>
              </a:pathLst>
            </a:custGeom>
            <a:noFill/>
            <a:ln w="22439" cap="rnd">
              <a:solidFill>
                <a:srgbClr val="190B0B"/>
              </a:solidFill>
              <a:prstDash val="solid"/>
              <a:round/>
            </a:ln>
          </p:spPr>
          <p:txBody>
            <a:bodyPr rtlCol="0" anchor="ctr"/>
            <a:lstStyle/>
            <a:p>
              <a:endParaRPr lang="en-US" sz="1500"/>
            </a:p>
          </p:txBody>
        </p:sp>
        <p:sp>
          <p:nvSpPr>
            <p:cNvPr id="193" name="Freeform: Shape 192">
              <a:extLst>
                <a:ext uri="{FF2B5EF4-FFF2-40B4-BE49-F238E27FC236}">
                  <a16:creationId xmlns:a16="http://schemas.microsoft.com/office/drawing/2014/main" id="{FC672690-2010-40B4-AEFE-4325F71BD776}"/>
                </a:ext>
              </a:extLst>
            </p:cNvPr>
            <p:cNvSpPr/>
            <p:nvPr/>
          </p:nvSpPr>
          <p:spPr>
            <a:xfrm>
              <a:off x="5976552" y="4571459"/>
              <a:ext cx="74125" cy="100811"/>
            </a:xfrm>
            <a:custGeom>
              <a:avLst/>
              <a:gdLst>
                <a:gd name="connsiteX0" fmla="*/ 24 w 74125"/>
                <a:gd name="connsiteY0" fmla="*/ 100818 h 100811"/>
                <a:gd name="connsiteX1" fmla="*/ 74150 w 74125"/>
                <a:gd name="connsiteY1" fmla="*/ 6 h 100811"/>
              </a:gdLst>
              <a:ahLst/>
              <a:cxnLst>
                <a:cxn ang="0">
                  <a:pos x="connsiteX0" y="connsiteY0"/>
                </a:cxn>
                <a:cxn ang="0">
                  <a:pos x="connsiteX1" y="connsiteY1"/>
                </a:cxn>
              </a:cxnLst>
              <a:rect l="l" t="t" r="r" b="b"/>
              <a:pathLst>
                <a:path w="74125" h="100811">
                  <a:moveTo>
                    <a:pt x="24" y="100818"/>
                  </a:moveTo>
                  <a:lnTo>
                    <a:pt x="74150" y="6"/>
                  </a:lnTo>
                </a:path>
              </a:pathLst>
            </a:custGeom>
            <a:noFill/>
            <a:ln w="22439" cap="rnd">
              <a:solidFill>
                <a:srgbClr val="190B0B"/>
              </a:solidFill>
              <a:prstDash val="solid"/>
              <a:round/>
            </a:ln>
          </p:spPr>
          <p:txBody>
            <a:bodyPr rtlCol="0" anchor="ctr"/>
            <a:lstStyle/>
            <a:p>
              <a:endParaRPr lang="en-US" sz="1500"/>
            </a:p>
          </p:txBody>
        </p:sp>
        <p:sp>
          <p:nvSpPr>
            <p:cNvPr id="194" name="Freeform: Shape 193">
              <a:extLst>
                <a:ext uri="{FF2B5EF4-FFF2-40B4-BE49-F238E27FC236}">
                  <a16:creationId xmlns:a16="http://schemas.microsoft.com/office/drawing/2014/main" id="{CE11FC04-72D1-4A36-9A12-CB580C32EED4}"/>
                </a:ext>
              </a:extLst>
            </p:cNvPr>
            <p:cNvSpPr/>
            <p:nvPr/>
          </p:nvSpPr>
          <p:spPr>
            <a:xfrm>
              <a:off x="5948384" y="4530796"/>
              <a:ext cx="30286" cy="44263"/>
            </a:xfrm>
            <a:custGeom>
              <a:avLst/>
              <a:gdLst>
                <a:gd name="connsiteX0" fmla="*/ 24 w 30286"/>
                <a:gd name="connsiteY0" fmla="*/ 44270 h 44263"/>
                <a:gd name="connsiteX1" fmla="*/ 30310 w 30286"/>
                <a:gd name="connsiteY1" fmla="*/ 6 h 44263"/>
              </a:gdLst>
              <a:ahLst/>
              <a:cxnLst>
                <a:cxn ang="0">
                  <a:pos x="connsiteX0" y="connsiteY0"/>
                </a:cxn>
                <a:cxn ang="0">
                  <a:pos x="connsiteX1" y="connsiteY1"/>
                </a:cxn>
              </a:cxnLst>
              <a:rect l="l" t="t" r="r" b="b"/>
              <a:pathLst>
                <a:path w="30286" h="44263">
                  <a:moveTo>
                    <a:pt x="24" y="44270"/>
                  </a:moveTo>
                  <a:cubicBezTo>
                    <a:pt x="9978" y="29444"/>
                    <a:pt x="20144" y="14831"/>
                    <a:pt x="30310" y="6"/>
                  </a:cubicBezTo>
                </a:path>
              </a:pathLst>
            </a:custGeom>
            <a:noFill/>
            <a:ln w="22439" cap="rnd">
              <a:solidFill>
                <a:srgbClr val="190B0B"/>
              </a:solidFill>
              <a:prstDash val="solid"/>
              <a:round/>
            </a:ln>
          </p:spPr>
          <p:txBody>
            <a:bodyPr rtlCol="0" anchor="ctr"/>
            <a:lstStyle/>
            <a:p>
              <a:endParaRPr lang="en-US" sz="1500"/>
            </a:p>
          </p:txBody>
        </p:sp>
        <p:sp>
          <p:nvSpPr>
            <p:cNvPr id="195" name="Freeform: Shape 194">
              <a:extLst>
                <a:ext uri="{FF2B5EF4-FFF2-40B4-BE49-F238E27FC236}">
                  <a16:creationId xmlns:a16="http://schemas.microsoft.com/office/drawing/2014/main" id="{7AC469F0-58D2-4D73-A996-ED3E6679934E}"/>
                </a:ext>
              </a:extLst>
            </p:cNvPr>
            <p:cNvSpPr/>
            <p:nvPr/>
          </p:nvSpPr>
          <p:spPr>
            <a:xfrm>
              <a:off x="5854774" y="4499663"/>
              <a:ext cx="73913" cy="100599"/>
            </a:xfrm>
            <a:custGeom>
              <a:avLst/>
              <a:gdLst>
                <a:gd name="connsiteX0" fmla="*/ 24 w 73913"/>
                <a:gd name="connsiteY0" fmla="*/ 100606 h 100599"/>
                <a:gd name="connsiteX1" fmla="*/ 73938 w 73913"/>
                <a:gd name="connsiteY1" fmla="*/ 6 h 100599"/>
              </a:gdLst>
              <a:ahLst/>
              <a:cxnLst>
                <a:cxn ang="0">
                  <a:pos x="connsiteX0" y="connsiteY0"/>
                </a:cxn>
                <a:cxn ang="0">
                  <a:pos x="connsiteX1" y="connsiteY1"/>
                </a:cxn>
              </a:cxnLst>
              <a:rect l="l" t="t" r="r" b="b"/>
              <a:pathLst>
                <a:path w="73913" h="100599">
                  <a:moveTo>
                    <a:pt x="24" y="100606"/>
                  </a:moveTo>
                  <a:cubicBezTo>
                    <a:pt x="24592" y="67143"/>
                    <a:pt x="49371" y="33680"/>
                    <a:pt x="73938" y="6"/>
                  </a:cubicBezTo>
                </a:path>
              </a:pathLst>
            </a:custGeom>
            <a:noFill/>
            <a:ln w="22439" cap="rnd">
              <a:solidFill>
                <a:srgbClr val="190B0B"/>
              </a:solidFill>
              <a:prstDash val="solid"/>
              <a:round/>
            </a:ln>
          </p:spPr>
          <p:txBody>
            <a:bodyPr rtlCol="0" anchor="ctr"/>
            <a:lstStyle/>
            <a:p>
              <a:endParaRPr lang="en-US" sz="1500"/>
            </a:p>
          </p:txBody>
        </p:sp>
        <p:sp>
          <p:nvSpPr>
            <p:cNvPr id="196" name="Freeform: Shape 195">
              <a:extLst>
                <a:ext uri="{FF2B5EF4-FFF2-40B4-BE49-F238E27FC236}">
                  <a16:creationId xmlns:a16="http://schemas.microsoft.com/office/drawing/2014/main" id="{B4B549B6-AD3B-4425-9BA0-C910D1982B66}"/>
                </a:ext>
              </a:extLst>
            </p:cNvPr>
            <p:cNvSpPr/>
            <p:nvPr/>
          </p:nvSpPr>
          <p:spPr>
            <a:xfrm>
              <a:off x="5836349" y="4460482"/>
              <a:ext cx="30285" cy="44263"/>
            </a:xfrm>
            <a:custGeom>
              <a:avLst/>
              <a:gdLst>
                <a:gd name="connsiteX0" fmla="*/ 24 w 30285"/>
                <a:gd name="connsiteY0" fmla="*/ 44270 h 44263"/>
                <a:gd name="connsiteX1" fmla="*/ 30310 w 30285"/>
                <a:gd name="connsiteY1" fmla="*/ 6 h 44263"/>
              </a:gdLst>
              <a:ahLst/>
              <a:cxnLst>
                <a:cxn ang="0">
                  <a:pos x="connsiteX0" y="connsiteY0"/>
                </a:cxn>
                <a:cxn ang="0">
                  <a:pos x="connsiteX1" y="connsiteY1"/>
                </a:cxn>
              </a:cxnLst>
              <a:rect l="l" t="t" r="r" b="b"/>
              <a:pathLst>
                <a:path w="30285" h="44263">
                  <a:moveTo>
                    <a:pt x="24" y="44270"/>
                  </a:moveTo>
                  <a:cubicBezTo>
                    <a:pt x="10190" y="29445"/>
                    <a:pt x="21203" y="14832"/>
                    <a:pt x="30310" y="6"/>
                  </a:cubicBezTo>
                </a:path>
              </a:pathLst>
            </a:custGeom>
            <a:noFill/>
            <a:ln w="22439" cap="rnd">
              <a:solidFill>
                <a:srgbClr val="190B0B"/>
              </a:solidFill>
              <a:prstDash val="solid"/>
              <a:round/>
            </a:ln>
          </p:spPr>
          <p:txBody>
            <a:bodyPr rtlCol="0" anchor="ctr"/>
            <a:lstStyle/>
            <a:p>
              <a:endParaRPr lang="en-US" sz="1500"/>
            </a:p>
          </p:txBody>
        </p:sp>
        <p:sp>
          <p:nvSpPr>
            <p:cNvPr id="197" name="Freeform: Shape 196">
              <a:extLst>
                <a:ext uri="{FF2B5EF4-FFF2-40B4-BE49-F238E27FC236}">
                  <a16:creationId xmlns:a16="http://schemas.microsoft.com/office/drawing/2014/main" id="{09ADCB85-6843-41D3-A9FF-13DFD77D8CD4}"/>
                </a:ext>
              </a:extLst>
            </p:cNvPr>
            <p:cNvSpPr/>
            <p:nvPr/>
          </p:nvSpPr>
          <p:spPr>
            <a:xfrm>
              <a:off x="5735961" y="4433373"/>
              <a:ext cx="74125" cy="100811"/>
            </a:xfrm>
            <a:custGeom>
              <a:avLst/>
              <a:gdLst>
                <a:gd name="connsiteX0" fmla="*/ 24 w 74125"/>
                <a:gd name="connsiteY0" fmla="*/ 100818 h 100811"/>
                <a:gd name="connsiteX1" fmla="*/ 74150 w 74125"/>
                <a:gd name="connsiteY1" fmla="*/ 6 h 100811"/>
              </a:gdLst>
              <a:ahLst/>
              <a:cxnLst>
                <a:cxn ang="0">
                  <a:pos x="connsiteX0" y="connsiteY0"/>
                </a:cxn>
                <a:cxn ang="0">
                  <a:pos x="connsiteX1" y="connsiteY1"/>
                </a:cxn>
              </a:cxnLst>
              <a:rect l="l" t="t" r="r" b="b"/>
              <a:pathLst>
                <a:path w="74125" h="100811">
                  <a:moveTo>
                    <a:pt x="24" y="100818"/>
                  </a:moveTo>
                  <a:cubicBezTo>
                    <a:pt x="24804" y="67143"/>
                    <a:pt x="49583" y="33680"/>
                    <a:pt x="74150" y="6"/>
                  </a:cubicBezTo>
                </a:path>
              </a:pathLst>
            </a:custGeom>
            <a:noFill/>
            <a:ln w="22439" cap="rnd">
              <a:solidFill>
                <a:srgbClr val="190B0B"/>
              </a:solidFill>
              <a:prstDash val="solid"/>
              <a:round/>
            </a:ln>
          </p:spPr>
          <p:txBody>
            <a:bodyPr rtlCol="0" anchor="ctr"/>
            <a:lstStyle/>
            <a:p>
              <a:endParaRPr lang="en-US" sz="1500"/>
            </a:p>
          </p:txBody>
        </p:sp>
        <p:sp>
          <p:nvSpPr>
            <p:cNvPr id="198" name="Freeform: Shape 197">
              <a:extLst>
                <a:ext uri="{FF2B5EF4-FFF2-40B4-BE49-F238E27FC236}">
                  <a16:creationId xmlns:a16="http://schemas.microsoft.com/office/drawing/2014/main" id="{FA6C789D-DCC6-4B61-9BCB-1B81CC9B570C}"/>
                </a:ext>
              </a:extLst>
            </p:cNvPr>
            <p:cNvSpPr/>
            <p:nvPr/>
          </p:nvSpPr>
          <p:spPr>
            <a:xfrm>
              <a:off x="5710335" y="4386779"/>
              <a:ext cx="30285" cy="44264"/>
            </a:xfrm>
            <a:custGeom>
              <a:avLst/>
              <a:gdLst>
                <a:gd name="connsiteX0" fmla="*/ 24 w 30285"/>
                <a:gd name="connsiteY0" fmla="*/ 44271 h 44264"/>
                <a:gd name="connsiteX1" fmla="*/ 30310 w 30285"/>
                <a:gd name="connsiteY1" fmla="*/ 6 h 44264"/>
              </a:gdLst>
              <a:ahLst/>
              <a:cxnLst>
                <a:cxn ang="0">
                  <a:pos x="connsiteX0" y="connsiteY0"/>
                </a:cxn>
                <a:cxn ang="0">
                  <a:pos x="connsiteX1" y="connsiteY1"/>
                </a:cxn>
              </a:cxnLst>
              <a:rect l="l" t="t" r="r" b="b"/>
              <a:pathLst>
                <a:path w="30285" h="44264">
                  <a:moveTo>
                    <a:pt x="24" y="44271"/>
                  </a:moveTo>
                  <a:cubicBezTo>
                    <a:pt x="10190" y="29657"/>
                    <a:pt x="20144" y="14832"/>
                    <a:pt x="30310" y="6"/>
                  </a:cubicBezTo>
                </a:path>
              </a:pathLst>
            </a:custGeom>
            <a:noFill/>
            <a:ln w="22439" cap="rnd">
              <a:solidFill>
                <a:srgbClr val="190B0B"/>
              </a:solidFill>
              <a:prstDash val="solid"/>
              <a:round/>
            </a:ln>
          </p:spPr>
          <p:txBody>
            <a:bodyPr rtlCol="0" anchor="ctr"/>
            <a:lstStyle/>
            <a:p>
              <a:endParaRPr lang="en-US" sz="1500"/>
            </a:p>
          </p:txBody>
        </p:sp>
        <p:sp>
          <p:nvSpPr>
            <p:cNvPr id="199" name="Freeform: Shape 198">
              <a:extLst>
                <a:ext uri="{FF2B5EF4-FFF2-40B4-BE49-F238E27FC236}">
                  <a16:creationId xmlns:a16="http://schemas.microsoft.com/office/drawing/2014/main" id="{337BB92F-F282-4442-A7B3-32F0432ECDCD}"/>
                </a:ext>
              </a:extLst>
            </p:cNvPr>
            <p:cNvSpPr/>
            <p:nvPr/>
          </p:nvSpPr>
          <p:spPr>
            <a:xfrm>
              <a:off x="5620960" y="4356706"/>
              <a:ext cx="74125" cy="100599"/>
            </a:xfrm>
            <a:custGeom>
              <a:avLst/>
              <a:gdLst>
                <a:gd name="connsiteX0" fmla="*/ 24 w 74125"/>
                <a:gd name="connsiteY0" fmla="*/ 100606 h 100599"/>
                <a:gd name="connsiteX1" fmla="*/ 74150 w 74125"/>
                <a:gd name="connsiteY1" fmla="*/ 6 h 100599"/>
              </a:gdLst>
              <a:ahLst/>
              <a:cxnLst>
                <a:cxn ang="0">
                  <a:pos x="connsiteX0" y="connsiteY0"/>
                </a:cxn>
                <a:cxn ang="0">
                  <a:pos x="connsiteX1" y="connsiteY1"/>
                </a:cxn>
              </a:cxnLst>
              <a:rect l="l" t="t" r="r" b="b"/>
              <a:pathLst>
                <a:path w="74125" h="100599">
                  <a:moveTo>
                    <a:pt x="24" y="100606"/>
                  </a:moveTo>
                  <a:lnTo>
                    <a:pt x="74150" y="6"/>
                  </a:lnTo>
                </a:path>
              </a:pathLst>
            </a:custGeom>
            <a:noFill/>
            <a:ln w="22439" cap="rnd">
              <a:solidFill>
                <a:srgbClr val="190B0B"/>
              </a:solidFill>
              <a:prstDash val="solid"/>
              <a:round/>
            </a:ln>
          </p:spPr>
          <p:txBody>
            <a:bodyPr rtlCol="0" anchor="ctr"/>
            <a:lstStyle/>
            <a:p>
              <a:endParaRPr lang="en-US" sz="1500"/>
            </a:p>
          </p:txBody>
        </p:sp>
        <p:sp>
          <p:nvSpPr>
            <p:cNvPr id="200" name="Freeform: Shape 199">
              <a:extLst>
                <a:ext uri="{FF2B5EF4-FFF2-40B4-BE49-F238E27FC236}">
                  <a16:creationId xmlns:a16="http://schemas.microsoft.com/office/drawing/2014/main" id="{37E33A30-A369-4B25-A57B-BED2264D63E1}"/>
                </a:ext>
              </a:extLst>
            </p:cNvPr>
            <p:cNvSpPr/>
            <p:nvPr/>
          </p:nvSpPr>
          <p:spPr>
            <a:xfrm>
              <a:off x="5595334" y="4310112"/>
              <a:ext cx="30073" cy="44263"/>
            </a:xfrm>
            <a:custGeom>
              <a:avLst/>
              <a:gdLst>
                <a:gd name="connsiteX0" fmla="*/ 24 w 30073"/>
                <a:gd name="connsiteY0" fmla="*/ 44270 h 44263"/>
                <a:gd name="connsiteX1" fmla="*/ 30098 w 30073"/>
                <a:gd name="connsiteY1" fmla="*/ 6 h 44263"/>
              </a:gdLst>
              <a:ahLst/>
              <a:cxnLst>
                <a:cxn ang="0">
                  <a:pos x="connsiteX0" y="connsiteY0"/>
                </a:cxn>
                <a:cxn ang="0">
                  <a:pos x="connsiteX1" y="connsiteY1"/>
                </a:cxn>
              </a:cxnLst>
              <a:rect l="l" t="t" r="r" b="b"/>
              <a:pathLst>
                <a:path w="30073" h="44263">
                  <a:moveTo>
                    <a:pt x="24" y="44270"/>
                  </a:moveTo>
                  <a:lnTo>
                    <a:pt x="30098" y="6"/>
                  </a:lnTo>
                </a:path>
              </a:pathLst>
            </a:custGeom>
            <a:noFill/>
            <a:ln w="22439" cap="rnd">
              <a:solidFill>
                <a:srgbClr val="190B0B"/>
              </a:solidFill>
              <a:prstDash val="solid"/>
              <a:round/>
            </a:ln>
          </p:spPr>
          <p:txBody>
            <a:bodyPr rtlCol="0" anchor="ctr"/>
            <a:lstStyle/>
            <a:p>
              <a:endParaRPr lang="en-US" sz="1500"/>
            </a:p>
          </p:txBody>
        </p:sp>
      </p:grpSp>
      <p:sp>
        <p:nvSpPr>
          <p:cNvPr id="202" name="TextBox 201">
            <a:extLst>
              <a:ext uri="{FF2B5EF4-FFF2-40B4-BE49-F238E27FC236}">
                <a16:creationId xmlns:a16="http://schemas.microsoft.com/office/drawing/2014/main" id="{20535504-F849-F84B-9945-58F5CD014F90}"/>
              </a:ext>
            </a:extLst>
          </p:cNvPr>
          <p:cNvSpPr txBox="1"/>
          <p:nvPr/>
        </p:nvSpPr>
        <p:spPr>
          <a:xfrm>
            <a:off x="1759264" y="2502113"/>
            <a:ext cx="2941691" cy="473976"/>
          </a:xfrm>
          <a:prstGeom prst="rect">
            <a:avLst/>
          </a:prstGeom>
          <a:noFill/>
        </p:spPr>
        <p:txBody>
          <a:bodyPr wrap="square">
            <a:spAutoFit/>
          </a:bodyPr>
          <a:lstStyle/>
          <a:p>
            <a:r>
              <a:rPr lang="en-US" sz="2480" dirty="0">
                <a:solidFill>
                  <a:schemeClr val="accent5">
                    <a:lumMod val="75000"/>
                  </a:schemeClr>
                </a:solidFill>
                <a:latin typeface="Times New Roman" panose="02020603050405020304" pitchFamily="18" charset="0"/>
                <a:cs typeface="Times New Roman" panose="02020603050405020304" pitchFamily="18" charset="0"/>
              </a:rPr>
              <a:t>Xem lại nội dung bài</a:t>
            </a:r>
          </a:p>
        </p:txBody>
      </p:sp>
      <p:sp>
        <p:nvSpPr>
          <p:cNvPr id="203" name="TextBox 202">
            <a:extLst>
              <a:ext uri="{FF2B5EF4-FFF2-40B4-BE49-F238E27FC236}">
                <a16:creationId xmlns:a16="http://schemas.microsoft.com/office/drawing/2014/main" id="{FCDDAEB7-8ED1-334C-A6BE-F8D8BCC1CA67}"/>
              </a:ext>
            </a:extLst>
          </p:cNvPr>
          <p:cNvSpPr txBox="1"/>
          <p:nvPr/>
        </p:nvSpPr>
        <p:spPr>
          <a:xfrm>
            <a:off x="1442828" y="4262182"/>
            <a:ext cx="3529373" cy="855619"/>
          </a:xfrm>
          <a:prstGeom prst="rect">
            <a:avLst/>
          </a:prstGeom>
          <a:noFill/>
        </p:spPr>
        <p:txBody>
          <a:bodyPr wrap="square">
            <a:spAutoFit/>
          </a:bodyPr>
          <a:lstStyle/>
          <a:p>
            <a:pPr algn="ctr"/>
            <a:r>
              <a:rPr lang="en-US" sz="2480" dirty="0">
                <a:solidFill>
                  <a:srgbClr val="002060"/>
                </a:solidFill>
                <a:latin typeface="Times New Roman" panose="02020603050405020304" pitchFamily="18" charset="0"/>
                <a:cs typeface="Times New Roman" panose="02020603050405020304" pitchFamily="18" charset="0"/>
              </a:rPr>
              <a:t>Làm bài tập phần câu hỏi tự kiểm tra</a:t>
            </a:r>
          </a:p>
        </p:txBody>
      </p:sp>
    </p:spTree>
    <p:custDataLst>
      <p:tags r:id="rId1"/>
    </p:custDataLst>
    <p:extLst>
      <p:ext uri="{BB962C8B-B14F-4D97-AF65-F5344CB8AC3E}">
        <p14:creationId xmlns:p14="http://schemas.microsoft.com/office/powerpoint/2010/main" val="3603409602"/>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06CDEDB2-CF8D-044C-92EE-49797B72E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94" y="851700"/>
            <a:ext cx="4798521" cy="5195259"/>
          </a:xfrm>
          <a:prstGeom prst="rect">
            <a:avLst/>
          </a:prstGeom>
        </p:spPr>
      </p:pic>
      <p:sp>
        <p:nvSpPr>
          <p:cNvPr id="197" name="TextBox 196">
            <a:extLst>
              <a:ext uri="{FF2B5EF4-FFF2-40B4-BE49-F238E27FC236}">
                <a16:creationId xmlns:a16="http://schemas.microsoft.com/office/drawing/2014/main" id="{BFCBF72A-FED6-2A47-B82E-D81724B5748A}"/>
              </a:ext>
            </a:extLst>
          </p:cNvPr>
          <p:cNvSpPr txBox="1"/>
          <p:nvPr/>
        </p:nvSpPr>
        <p:spPr>
          <a:xfrm>
            <a:off x="3696026" y="1508161"/>
            <a:ext cx="6476673" cy="1200329"/>
          </a:xfrm>
          <a:prstGeom prst="rect">
            <a:avLst/>
          </a:prstGeom>
          <a:noFill/>
        </p:spPr>
        <p:txBody>
          <a:bodyPr wrap="square">
            <a:spAutoFit/>
          </a:bodyPr>
          <a:lstStyle/>
          <a:p>
            <a:pPr algn="ctr"/>
            <a:r>
              <a:rPr lang="en-VN" sz="4000" b="1">
                <a:solidFill>
                  <a:srgbClr val="FF0000"/>
                </a:solidFill>
                <a:latin typeface="Times New Roman" panose="02020603050405020304" pitchFamily="18" charset="0"/>
                <a:cs typeface="Times New Roman" panose="02020603050405020304" pitchFamily="18" charset="0"/>
              </a:rPr>
              <a:t>Link luyện tập – củng cố: </a:t>
            </a:r>
          </a:p>
          <a:p>
            <a:pPr lvl="4" algn="ctr"/>
            <a:r>
              <a:rPr lang="vi-VN" sz="3200">
                <a:latin typeface="Times New Roman" panose="02020603050405020304" pitchFamily="18" charset="0"/>
                <a:cs typeface="Times New Roman" panose="02020603050405020304" pitchFamily="18" charset="0"/>
              </a:rPr>
              <a:t>https://myaloha.vn/ct/J8PZHH </a:t>
            </a:r>
            <a:endParaRPr lang="en-VN" sz="4800" b="1">
              <a:latin typeface="Times New Roman" panose="02020603050405020304" pitchFamily="18" charset="0"/>
              <a:cs typeface="Times New Roman" panose="02020603050405020304" pitchFamily="18" charset="0"/>
            </a:endParaRPr>
          </a:p>
        </p:txBody>
      </p:sp>
      <p:pic>
        <p:nvPicPr>
          <p:cNvPr id="2" name="Hình ảnh 1" descr="Ảnh có chứa mẫu, hình vuông, điểm ảnh, thiết kế&#10;&#10;Mô tả được tạo tự động">
            <a:extLst>
              <a:ext uri="{FF2B5EF4-FFF2-40B4-BE49-F238E27FC236}">
                <a16:creationId xmlns:a16="http://schemas.microsoft.com/office/drawing/2014/main" id="{935E1F11-4DAE-7315-874D-9EC274211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1184" y="2598103"/>
            <a:ext cx="2783363" cy="2923148"/>
          </a:xfrm>
          <a:prstGeom prst="rect">
            <a:avLst/>
          </a:prstGeom>
        </p:spPr>
      </p:pic>
    </p:spTree>
    <p:custDataLst>
      <p:tags r:id="rId1"/>
    </p:custDataLst>
    <p:extLst>
      <p:ext uri="{BB962C8B-B14F-4D97-AF65-F5344CB8AC3E}">
        <p14:creationId xmlns:p14="http://schemas.microsoft.com/office/powerpoint/2010/main" val="3207566024"/>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dissolve">
                                      <p:cBhvr>
                                        <p:cTn id="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Bảng 10">
            <a:extLst>
              <a:ext uri="{FF2B5EF4-FFF2-40B4-BE49-F238E27FC236}">
                <a16:creationId xmlns:a16="http://schemas.microsoft.com/office/drawing/2014/main" id="{3743DFE4-CF90-D707-8E9D-6B04CB9550AC}"/>
              </a:ext>
            </a:extLst>
          </p:cNvPr>
          <p:cNvGraphicFramePr>
            <a:graphicFrameLocks noGrp="1"/>
          </p:cNvGraphicFramePr>
          <p:nvPr>
            <p:extLst>
              <p:ext uri="{D42A27DB-BD31-4B8C-83A1-F6EECF244321}">
                <p14:modId xmlns:p14="http://schemas.microsoft.com/office/powerpoint/2010/main" val="3667599698"/>
              </p:ext>
            </p:extLst>
          </p:nvPr>
        </p:nvGraphicFramePr>
        <p:xfrm>
          <a:off x="3512090" y="1475505"/>
          <a:ext cx="3599922" cy="518160"/>
        </p:xfrm>
        <a:graphic>
          <a:graphicData uri="http://schemas.openxmlformats.org/drawingml/2006/table">
            <a:tbl>
              <a:tblPr firstRow="1" bandRow="1">
                <a:tableStyleId>{19CC070B-6319-49F3-BE82-D27F163C84C2}</a:tableStyleId>
              </a:tblPr>
              <a:tblGrid>
                <a:gridCol w="599987">
                  <a:extLst>
                    <a:ext uri="{9D8B030D-6E8A-4147-A177-3AD203B41FA5}">
                      <a16:colId xmlns:a16="http://schemas.microsoft.com/office/drawing/2014/main" val="1347968068"/>
                    </a:ext>
                  </a:extLst>
                </a:gridCol>
                <a:gridCol w="599987">
                  <a:extLst>
                    <a:ext uri="{9D8B030D-6E8A-4147-A177-3AD203B41FA5}">
                      <a16:colId xmlns:a16="http://schemas.microsoft.com/office/drawing/2014/main" val="2762455014"/>
                    </a:ext>
                  </a:extLst>
                </a:gridCol>
                <a:gridCol w="599987">
                  <a:extLst>
                    <a:ext uri="{9D8B030D-6E8A-4147-A177-3AD203B41FA5}">
                      <a16:colId xmlns:a16="http://schemas.microsoft.com/office/drawing/2014/main" val="279753071"/>
                    </a:ext>
                  </a:extLst>
                </a:gridCol>
                <a:gridCol w="599987">
                  <a:extLst>
                    <a:ext uri="{9D8B030D-6E8A-4147-A177-3AD203B41FA5}">
                      <a16:colId xmlns:a16="http://schemas.microsoft.com/office/drawing/2014/main" val="2999254410"/>
                    </a:ext>
                  </a:extLst>
                </a:gridCol>
                <a:gridCol w="599987">
                  <a:extLst>
                    <a:ext uri="{9D8B030D-6E8A-4147-A177-3AD203B41FA5}">
                      <a16:colId xmlns:a16="http://schemas.microsoft.com/office/drawing/2014/main" val="2354253487"/>
                    </a:ext>
                  </a:extLst>
                </a:gridCol>
                <a:gridCol w="599987">
                  <a:extLst>
                    <a:ext uri="{9D8B030D-6E8A-4147-A177-3AD203B41FA5}">
                      <a16:colId xmlns:a16="http://schemas.microsoft.com/office/drawing/2014/main" val="3869343015"/>
                    </a:ext>
                  </a:extLst>
                </a:gridCol>
              </a:tblGrid>
              <a:tr h="478465">
                <a:tc>
                  <a:txBody>
                    <a:bodyPr/>
                    <a:lstStyle/>
                    <a:p>
                      <a:pPr algn="ctr"/>
                      <a:r>
                        <a:rPr lang="en-US" sz="2800">
                          <a:latin typeface="Times New Roman" panose="02020603050405020304" pitchFamily="18" charset="0"/>
                          <a:cs typeface="Times New Roman" panose="02020603050405020304" pitchFamily="18" charset="0"/>
                        </a:rPr>
                        <a:t>S</a:t>
                      </a:r>
                    </a:p>
                  </a:txBody>
                  <a:tcPr>
                    <a:solidFill>
                      <a:schemeClr val="bg1">
                        <a:lumMod val="90000"/>
                      </a:schemeClr>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W</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I</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T</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C</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H</a:t>
                      </a:r>
                    </a:p>
                  </a:txBody>
                  <a:tcPr>
                    <a:solidFill>
                      <a:schemeClr val="bg1">
                        <a:lumMod val="90000"/>
                      </a:schemeClr>
                    </a:solidFill>
                  </a:tcPr>
                </a:tc>
                <a:extLst>
                  <a:ext uri="{0D108BD9-81ED-4DB2-BD59-A6C34878D82A}">
                    <a16:rowId xmlns:a16="http://schemas.microsoft.com/office/drawing/2014/main" val="2778025491"/>
                  </a:ext>
                </a:extLst>
              </a:tr>
            </a:tbl>
          </a:graphicData>
        </a:graphic>
      </p:graphicFrame>
      <p:graphicFrame>
        <p:nvGraphicFramePr>
          <p:cNvPr id="13" name="Bảng 12">
            <a:extLst>
              <a:ext uri="{FF2B5EF4-FFF2-40B4-BE49-F238E27FC236}">
                <a16:creationId xmlns:a16="http://schemas.microsoft.com/office/drawing/2014/main" id="{C8A0CBBB-D689-46A9-FAB3-F6AD5F269840}"/>
              </a:ext>
            </a:extLst>
          </p:cNvPr>
          <p:cNvGraphicFramePr>
            <a:graphicFrameLocks noGrp="1"/>
          </p:cNvGraphicFramePr>
          <p:nvPr>
            <p:extLst>
              <p:ext uri="{D42A27DB-BD31-4B8C-83A1-F6EECF244321}">
                <p14:modId xmlns:p14="http://schemas.microsoft.com/office/powerpoint/2010/main" val="2282641045"/>
              </p:ext>
            </p:extLst>
          </p:nvPr>
        </p:nvGraphicFramePr>
        <p:xfrm>
          <a:off x="4117108" y="2493393"/>
          <a:ext cx="1816081" cy="518160"/>
        </p:xfrm>
        <a:graphic>
          <a:graphicData uri="http://schemas.openxmlformats.org/drawingml/2006/table">
            <a:tbl>
              <a:tblPr firstRow="1" bandRow="1">
                <a:tableStyleId>{19CC070B-6319-49F3-BE82-D27F163C84C2}</a:tableStyleId>
              </a:tblPr>
              <a:tblGrid>
                <a:gridCol w="599987">
                  <a:extLst>
                    <a:ext uri="{9D8B030D-6E8A-4147-A177-3AD203B41FA5}">
                      <a16:colId xmlns:a16="http://schemas.microsoft.com/office/drawing/2014/main" val="1347968068"/>
                    </a:ext>
                  </a:extLst>
                </a:gridCol>
                <a:gridCol w="599987">
                  <a:extLst>
                    <a:ext uri="{9D8B030D-6E8A-4147-A177-3AD203B41FA5}">
                      <a16:colId xmlns:a16="http://schemas.microsoft.com/office/drawing/2014/main" val="2762455014"/>
                    </a:ext>
                  </a:extLst>
                </a:gridCol>
                <a:gridCol w="616107">
                  <a:extLst>
                    <a:ext uri="{9D8B030D-6E8A-4147-A177-3AD203B41FA5}">
                      <a16:colId xmlns:a16="http://schemas.microsoft.com/office/drawing/2014/main" val="279753071"/>
                    </a:ext>
                  </a:extLst>
                </a:gridCol>
              </a:tblGrid>
              <a:tr h="478465">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B</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I</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T</a:t>
                      </a:r>
                    </a:p>
                  </a:txBody>
                  <a:tcPr>
                    <a:solidFill>
                      <a:schemeClr val="bg1">
                        <a:lumMod val="90000"/>
                      </a:schemeClr>
                    </a:solidFill>
                  </a:tcPr>
                </a:tc>
                <a:extLst>
                  <a:ext uri="{0D108BD9-81ED-4DB2-BD59-A6C34878D82A}">
                    <a16:rowId xmlns:a16="http://schemas.microsoft.com/office/drawing/2014/main" val="2778025491"/>
                  </a:ext>
                </a:extLst>
              </a:tr>
            </a:tbl>
          </a:graphicData>
        </a:graphic>
      </p:graphicFrame>
      <p:graphicFrame>
        <p:nvGraphicFramePr>
          <p:cNvPr id="14" name="Bảng 13">
            <a:extLst>
              <a:ext uri="{FF2B5EF4-FFF2-40B4-BE49-F238E27FC236}">
                <a16:creationId xmlns:a16="http://schemas.microsoft.com/office/drawing/2014/main" id="{473A1831-B599-D5CA-F5E6-E408BE9BE75C}"/>
              </a:ext>
            </a:extLst>
          </p:cNvPr>
          <p:cNvGraphicFramePr>
            <a:graphicFrameLocks noGrp="1"/>
          </p:cNvGraphicFramePr>
          <p:nvPr>
            <p:extLst>
              <p:ext uri="{D42A27DB-BD31-4B8C-83A1-F6EECF244321}">
                <p14:modId xmlns:p14="http://schemas.microsoft.com/office/powerpoint/2010/main" val="1771480876"/>
              </p:ext>
            </p:extLst>
          </p:nvPr>
        </p:nvGraphicFramePr>
        <p:xfrm>
          <a:off x="4109523" y="3016293"/>
          <a:ext cx="5684390" cy="518160"/>
        </p:xfrm>
        <a:graphic>
          <a:graphicData uri="http://schemas.openxmlformats.org/drawingml/2006/table">
            <a:tbl>
              <a:tblPr firstRow="1" bandRow="1">
                <a:tableStyleId>{19CC070B-6319-49F3-BE82-D27F163C84C2}</a:tableStyleId>
              </a:tblPr>
              <a:tblGrid>
                <a:gridCol w="602029">
                  <a:extLst>
                    <a:ext uri="{9D8B030D-6E8A-4147-A177-3AD203B41FA5}">
                      <a16:colId xmlns:a16="http://schemas.microsoft.com/office/drawing/2014/main" val="3052064507"/>
                    </a:ext>
                  </a:extLst>
                </a:gridCol>
                <a:gridCol w="606056">
                  <a:extLst>
                    <a:ext uri="{9D8B030D-6E8A-4147-A177-3AD203B41FA5}">
                      <a16:colId xmlns:a16="http://schemas.microsoft.com/office/drawing/2014/main" val="2208096451"/>
                    </a:ext>
                  </a:extLst>
                </a:gridCol>
                <a:gridCol w="606056">
                  <a:extLst>
                    <a:ext uri="{9D8B030D-6E8A-4147-A177-3AD203B41FA5}">
                      <a16:colId xmlns:a16="http://schemas.microsoft.com/office/drawing/2014/main" val="1902766870"/>
                    </a:ext>
                  </a:extLst>
                </a:gridCol>
                <a:gridCol w="600961">
                  <a:extLst>
                    <a:ext uri="{9D8B030D-6E8A-4147-A177-3AD203B41FA5}">
                      <a16:colId xmlns:a16="http://schemas.microsoft.com/office/drawing/2014/main" val="238112333"/>
                    </a:ext>
                  </a:extLst>
                </a:gridCol>
                <a:gridCol w="600075">
                  <a:extLst>
                    <a:ext uri="{9D8B030D-6E8A-4147-A177-3AD203B41FA5}">
                      <a16:colId xmlns:a16="http://schemas.microsoft.com/office/drawing/2014/main" val="464580656"/>
                    </a:ext>
                  </a:extLst>
                </a:gridCol>
                <a:gridCol w="523875">
                  <a:extLst>
                    <a:ext uri="{9D8B030D-6E8A-4147-A177-3AD203B41FA5}">
                      <a16:colId xmlns:a16="http://schemas.microsoft.com/office/drawing/2014/main" val="169265695"/>
                    </a:ext>
                  </a:extLst>
                </a:gridCol>
                <a:gridCol w="603619">
                  <a:extLst>
                    <a:ext uri="{9D8B030D-6E8A-4147-A177-3AD203B41FA5}">
                      <a16:colId xmlns:a16="http://schemas.microsoft.com/office/drawing/2014/main" val="4045120790"/>
                    </a:ext>
                  </a:extLst>
                </a:gridCol>
                <a:gridCol w="595423">
                  <a:extLst>
                    <a:ext uri="{9D8B030D-6E8A-4147-A177-3AD203B41FA5}">
                      <a16:colId xmlns:a16="http://schemas.microsoft.com/office/drawing/2014/main" val="1581222416"/>
                    </a:ext>
                  </a:extLst>
                </a:gridCol>
                <a:gridCol w="467833">
                  <a:extLst>
                    <a:ext uri="{9D8B030D-6E8A-4147-A177-3AD203B41FA5}">
                      <a16:colId xmlns:a16="http://schemas.microsoft.com/office/drawing/2014/main" val="211236436"/>
                    </a:ext>
                  </a:extLst>
                </a:gridCol>
                <a:gridCol w="478463">
                  <a:extLst>
                    <a:ext uri="{9D8B030D-6E8A-4147-A177-3AD203B41FA5}">
                      <a16:colId xmlns:a16="http://schemas.microsoft.com/office/drawing/2014/main" val="1530065913"/>
                    </a:ext>
                  </a:extLst>
                </a:gridCol>
              </a:tblGrid>
              <a:tr h="504516">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S</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O</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N</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G</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D</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I</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E</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N</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T</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U</a:t>
                      </a:r>
                    </a:p>
                  </a:txBody>
                  <a:tcPr>
                    <a:solidFill>
                      <a:schemeClr val="bg1">
                        <a:lumMod val="90000"/>
                      </a:schemeClr>
                    </a:solidFill>
                  </a:tcPr>
                </a:tc>
                <a:extLst>
                  <a:ext uri="{0D108BD9-81ED-4DB2-BD59-A6C34878D82A}">
                    <a16:rowId xmlns:a16="http://schemas.microsoft.com/office/drawing/2014/main" val="1344447443"/>
                  </a:ext>
                </a:extLst>
              </a:tr>
            </a:tbl>
          </a:graphicData>
        </a:graphic>
      </p:graphicFrame>
      <p:graphicFrame>
        <p:nvGraphicFramePr>
          <p:cNvPr id="15" name="Bảng 14">
            <a:extLst>
              <a:ext uri="{FF2B5EF4-FFF2-40B4-BE49-F238E27FC236}">
                <a16:creationId xmlns:a16="http://schemas.microsoft.com/office/drawing/2014/main" id="{326E0794-C3CB-3A0C-7B57-18233264AD79}"/>
              </a:ext>
            </a:extLst>
          </p:cNvPr>
          <p:cNvGraphicFramePr>
            <a:graphicFrameLocks noGrp="1"/>
          </p:cNvGraphicFramePr>
          <p:nvPr>
            <p:extLst>
              <p:ext uri="{D42A27DB-BD31-4B8C-83A1-F6EECF244321}">
                <p14:modId xmlns:p14="http://schemas.microsoft.com/office/powerpoint/2010/main" val="701069577"/>
              </p:ext>
            </p:extLst>
          </p:nvPr>
        </p:nvGraphicFramePr>
        <p:xfrm>
          <a:off x="3539803" y="3537765"/>
          <a:ext cx="4123586" cy="518160"/>
        </p:xfrm>
        <a:graphic>
          <a:graphicData uri="http://schemas.openxmlformats.org/drawingml/2006/table">
            <a:tbl>
              <a:tblPr firstRow="1" bandRow="1">
                <a:tableStyleId>{19CC070B-6319-49F3-BE82-D27F163C84C2}</a:tableStyleId>
              </a:tblPr>
              <a:tblGrid>
                <a:gridCol w="563107">
                  <a:extLst>
                    <a:ext uri="{9D8B030D-6E8A-4147-A177-3AD203B41FA5}">
                      <a16:colId xmlns:a16="http://schemas.microsoft.com/office/drawing/2014/main" val="2466416104"/>
                    </a:ext>
                  </a:extLst>
                </a:gridCol>
                <a:gridCol w="615061">
                  <a:extLst>
                    <a:ext uri="{9D8B030D-6E8A-4147-A177-3AD203B41FA5}">
                      <a16:colId xmlns:a16="http://schemas.microsoft.com/office/drawing/2014/main" val="1392412294"/>
                    </a:ext>
                  </a:extLst>
                </a:gridCol>
                <a:gridCol w="589084">
                  <a:extLst>
                    <a:ext uri="{9D8B030D-6E8A-4147-A177-3AD203B41FA5}">
                      <a16:colId xmlns:a16="http://schemas.microsoft.com/office/drawing/2014/main" val="4223108832"/>
                    </a:ext>
                  </a:extLst>
                </a:gridCol>
                <a:gridCol w="607521">
                  <a:extLst>
                    <a:ext uri="{9D8B030D-6E8A-4147-A177-3AD203B41FA5}">
                      <a16:colId xmlns:a16="http://schemas.microsoft.com/office/drawing/2014/main" val="2911652068"/>
                    </a:ext>
                  </a:extLst>
                </a:gridCol>
                <a:gridCol w="607050">
                  <a:extLst>
                    <a:ext uri="{9D8B030D-6E8A-4147-A177-3AD203B41FA5}">
                      <a16:colId xmlns:a16="http://schemas.microsoft.com/office/drawing/2014/main" val="2015157125"/>
                    </a:ext>
                  </a:extLst>
                </a:gridCol>
                <a:gridCol w="597565">
                  <a:extLst>
                    <a:ext uri="{9D8B030D-6E8A-4147-A177-3AD203B41FA5}">
                      <a16:colId xmlns:a16="http://schemas.microsoft.com/office/drawing/2014/main" val="3762080205"/>
                    </a:ext>
                  </a:extLst>
                </a:gridCol>
                <a:gridCol w="544198">
                  <a:extLst>
                    <a:ext uri="{9D8B030D-6E8A-4147-A177-3AD203B41FA5}">
                      <a16:colId xmlns:a16="http://schemas.microsoft.com/office/drawing/2014/main" val="2990054284"/>
                    </a:ext>
                  </a:extLst>
                </a:gridCol>
              </a:tblGrid>
              <a:tr h="502920">
                <a:tc>
                  <a:txBody>
                    <a:bodyPr/>
                    <a:lstStyle/>
                    <a:p>
                      <a:pPr algn="ctr"/>
                      <a:r>
                        <a:rPr lang="vi-VN" sz="2800">
                          <a:latin typeface="Times New Roman" panose="02020603050405020304" pitchFamily="18" charset="0"/>
                          <a:cs typeface="Times New Roman" panose="02020603050405020304" pitchFamily="18" charset="0"/>
                        </a:rPr>
                        <a:t>H</a:t>
                      </a:r>
                      <a:endParaRPr lang="en-US" sz="28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800" b="1">
                          <a:solidFill>
                            <a:srgbClr val="FF0000"/>
                          </a:solidFill>
                          <a:latin typeface="Times New Roman" panose="02020603050405020304" pitchFamily="18" charset="0"/>
                          <a:cs typeface="Times New Roman" panose="02020603050405020304" pitchFamily="18" charset="0"/>
                        </a:rPr>
                        <a:t>I</a:t>
                      </a:r>
                      <a:endParaRPr lang="en-US" sz="2800" b="1">
                        <a:solidFill>
                          <a:srgbClr val="FF0000"/>
                        </a:solidFill>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800">
                          <a:latin typeface="Times New Roman" panose="02020603050405020304" pitchFamily="18" charset="0"/>
                          <a:cs typeface="Times New Roman" panose="02020603050405020304" pitchFamily="18" charset="0"/>
                        </a:rPr>
                        <a:t>N</a:t>
                      </a:r>
                      <a:endParaRPr lang="en-US" sz="28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800">
                          <a:latin typeface="Times New Roman" panose="02020603050405020304" pitchFamily="18" charset="0"/>
                          <a:cs typeface="Times New Roman" panose="02020603050405020304" pitchFamily="18" charset="0"/>
                        </a:rPr>
                        <a:t>H</a:t>
                      </a:r>
                      <a:endParaRPr lang="en-US" sz="28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800">
                          <a:latin typeface="Times New Roman" panose="02020603050405020304" pitchFamily="18" charset="0"/>
                          <a:cs typeface="Times New Roman" panose="02020603050405020304" pitchFamily="18" charset="0"/>
                        </a:rPr>
                        <a:t>A</a:t>
                      </a:r>
                      <a:endParaRPr lang="en-US" sz="28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800">
                          <a:latin typeface="Times New Roman" panose="02020603050405020304" pitchFamily="18" charset="0"/>
                          <a:cs typeface="Times New Roman" panose="02020603050405020304" pitchFamily="18" charset="0"/>
                        </a:rPr>
                        <a:t>N</a:t>
                      </a:r>
                      <a:endParaRPr lang="en-US" sz="28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800">
                          <a:latin typeface="Times New Roman" panose="02020603050405020304" pitchFamily="18" charset="0"/>
                          <a:cs typeface="Times New Roman" panose="02020603050405020304" pitchFamily="18" charset="0"/>
                        </a:rPr>
                        <a:t>H</a:t>
                      </a:r>
                      <a:endParaRPr lang="en-US" sz="2800">
                        <a:latin typeface="Times New Roman" panose="02020603050405020304" pitchFamily="18" charset="0"/>
                        <a:cs typeface="Times New Roman" panose="02020603050405020304" pitchFamily="18" charset="0"/>
                      </a:endParaRPr>
                    </a:p>
                  </a:txBody>
                  <a:tcPr>
                    <a:solidFill>
                      <a:schemeClr val="bg1">
                        <a:lumMod val="90000"/>
                      </a:schemeClr>
                    </a:solidFill>
                  </a:tcPr>
                </a:tc>
                <a:extLst>
                  <a:ext uri="{0D108BD9-81ED-4DB2-BD59-A6C34878D82A}">
                    <a16:rowId xmlns:a16="http://schemas.microsoft.com/office/drawing/2014/main" val="2398494824"/>
                  </a:ext>
                </a:extLst>
              </a:tr>
            </a:tbl>
          </a:graphicData>
        </a:graphic>
      </p:graphicFrame>
      <p:graphicFrame>
        <p:nvGraphicFramePr>
          <p:cNvPr id="16" name="Bảng 15">
            <a:extLst>
              <a:ext uri="{FF2B5EF4-FFF2-40B4-BE49-F238E27FC236}">
                <a16:creationId xmlns:a16="http://schemas.microsoft.com/office/drawing/2014/main" id="{A82588F3-F530-B2BA-65A8-4A9FE2E5B02F}"/>
              </a:ext>
            </a:extLst>
          </p:cNvPr>
          <p:cNvGraphicFramePr>
            <a:graphicFrameLocks noGrp="1"/>
          </p:cNvGraphicFramePr>
          <p:nvPr>
            <p:extLst>
              <p:ext uri="{D42A27DB-BD31-4B8C-83A1-F6EECF244321}">
                <p14:modId xmlns:p14="http://schemas.microsoft.com/office/powerpoint/2010/main" val="1076211521"/>
              </p:ext>
            </p:extLst>
          </p:nvPr>
        </p:nvGraphicFramePr>
        <p:xfrm>
          <a:off x="4110630" y="4059747"/>
          <a:ext cx="5429214" cy="518160"/>
        </p:xfrm>
        <a:graphic>
          <a:graphicData uri="http://schemas.openxmlformats.org/drawingml/2006/table">
            <a:tbl>
              <a:tblPr firstRow="1" bandRow="1">
                <a:tableStyleId>{19CC070B-6319-49F3-BE82-D27F163C84C2}</a:tableStyleId>
              </a:tblPr>
              <a:tblGrid>
                <a:gridCol w="613770">
                  <a:extLst>
                    <a:ext uri="{9D8B030D-6E8A-4147-A177-3AD203B41FA5}">
                      <a16:colId xmlns:a16="http://schemas.microsoft.com/office/drawing/2014/main" val="3052064507"/>
                    </a:ext>
                  </a:extLst>
                </a:gridCol>
                <a:gridCol w="592722">
                  <a:extLst>
                    <a:ext uri="{9D8B030D-6E8A-4147-A177-3AD203B41FA5}">
                      <a16:colId xmlns:a16="http://schemas.microsoft.com/office/drawing/2014/main" val="2208096451"/>
                    </a:ext>
                  </a:extLst>
                </a:gridCol>
                <a:gridCol w="603246">
                  <a:extLst>
                    <a:ext uri="{9D8B030D-6E8A-4147-A177-3AD203B41FA5}">
                      <a16:colId xmlns:a16="http://schemas.microsoft.com/office/drawing/2014/main" val="1902766870"/>
                    </a:ext>
                  </a:extLst>
                </a:gridCol>
                <a:gridCol w="603246">
                  <a:extLst>
                    <a:ext uri="{9D8B030D-6E8A-4147-A177-3AD203B41FA5}">
                      <a16:colId xmlns:a16="http://schemas.microsoft.com/office/drawing/2014/main" val="238112333"/>
                    </a:ext>
                  </a:extLst>
                </a:gridCol>
                <a:gridCol w="603246">
                  <a:extLst>
                    <a:ext uri="{9D8B030D-6E8A-4147-A177-3AD203B41FA5}">
                      <a16:colId xmlns:a16="http://schemas.microsoft.com/office/drawing/2014/main" val="464580656"/>
                    </a:ext>
                  </a:extLst>
                </a:gridCol>
                <a:gridCol w="540765">
                  <a:extLst>
                    <a:ext uri="{9D8B030D-6E8A-4147-A177-3AD203B41FA5}">
                      <a16:colId xmlns:a16="http://schemas.microsoft.com/office/drawing/2014/main" val="169265695"/>
                    </a:ext>
                  </a:extLst>
                </a:gridCol>
                <a:gridCol w="665727">
                  <a:extLst>
                    <a:ext uri="{9D8B030D-6E8A-4147-A177-3AD203B41FA5}">
                      <a16:colId xmlns:a16="http://schemas.microsoft.com/office/drawing/2014/main" val="4045120790"/>
                    </a:ext>
                  </a:extLst>
                </a:gridCol>
                <a:gridCol w="603246">
                  <a:extLst>
                    <a:ext uri="{9D8B030D-6E8A-4147-A177-3AD203B41FA5}">
                      <a16:colId xmlns:a16="http://schemas.microsoft.com/office/drawing/2014/main" val="1581222416"/>
                    </a:ext>
                  </a:extLst>
                </a:gridCol>
                <a:gridCol w="603246">
                  <a:extLst>
                    <a:ext uri="{9D8B030D-6E8A-4147-A177-3AD203B41FA5}">
                      <a16:colId xmlns:a16="http://schemas.microsoft.com/office/drawing/2014/main" val="2294987878"/>
                    </a:ext>
                  </a:extLst>
                </a:gridCol>
              </a:tblGrid>
              <a:tr h="504516">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T</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R</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O</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N</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G</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S</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U</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O</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T</a:t>
                      </a:r>
                    </a:p>
                  </a:txBody>
                  <a:tcPr>
                    <a:solidFill>
                      <a:schemeClr val="bg1">
                        <a:lumMod val="90000"/>
                      </a:schemeClr>
                    </a:solidFill>
                  </a:tcPr>
                </a:tc>
                <a:extLst>
                  <a:ext uri="{0D108BD9-81ED-4DB2-BD59-A6C34878D82A}">
                    <a16:rowId xmlns:a16="http://schemas.microsoft.com/office/drawing/2014/main" val="1344447443"/>
                  </a:ext>
                </a:extLst>
              </a:tr>
            </a:tbl>
          </a:graphicData>
        </a:graphic>
      </p:graphicFrame>
      <p:graphicFrame>
        <p:nvGraphicFramePr>
          <p:cNvPr id="17" name="Bảng 16">
            <a:extLst>
              <a:ext uri="{FF2B5EF4-FFF2-40B4-BE49-F238E27FC236}">
                <a16:creationId xmlns:a16="http://schemas.microsoft.com/office/drawing/2014/main" id="{8C017D9B-D557-D206-2534-0DC2F39DF5B0}"/>
              </a:ext>
            </a:extLst>
          </p:cNvPr>
          <p:cNvGraphicFramePr>
            <a:graphicFrameLocks noGrp="1"/>
          </p:cNvGraphicFramePr>
          <p:nvPr>
            <p:extLst>
              <p:ext uri="{D42A27DB-BD31-4B8C-83A1-F6EECF244321}">
                <p14:modId xmlns:p14="http://schemas.microsoft.com/office/powerpoint/2010/main" val="4289959011"/>
              </p:ext>
            </p:extLst>
          </p:nvPr>
        </p:nvGraphicFramePr>
        <p:xfrm>
          <a:off x="497125" y="4583044"/>
          <a:ext cx="4823152" cy="518160"/>
        </p:xfrm>
        <a:graphic>
          <a:graphicData uri="http://schemas.openxmlformats.org/drawingml/2006/table">
            <a:tbl>
              <a:tblPr firstRow="1" bandRow="1">
                <a:tableStyleId>{19CC070B-6319-49F3-BE82-D27F163C84C2}</a:tableStyleId>
              </a:tblPr>
              <a:tblGrid>
                <a:gridCol w="602894">
                  <a:extLst>
                    <a:ext uri="{9D8B030D-6E8A-4147-A177-3AD203B41FA5}">
                      <a16:colId xmlns:a16="http://schemas.microsoft.com/office/drawing/2014/main" val="3052064507"/>
                    </a:ext>
                  </a:extLst>
                </a:gridCol>
                <a:gridCol w="602894">
                  <a:extLst>
                    <a:ext uri="{9D8B030D-6E8A-4147-A177-3AD203B41FA5}">
                      <a16:colId xmlns:a16="http://schemas.microsoft.com/office/drawing/2014/main" val="2208096451"/>
                    </a:ext>
                  </a:extLst>
                </a:gridCol>
                <a:gridCol w="602894">
                  <a:extLst>
                    <a:ext uri="{9D8B030D-6E8A-4147-A177-3AD203B41FA5}">
                      <a16:colId xmlns:a16="http://schemas.microsoft.com/office/drawing/2014/main" val="1902766870"/>
                    </a:ext>
                  </a:extLst>
                </a:gridCol>
                <a:gridCol w="602894">
                  <a:extLst>
                    <a:ext uri="{9D8B030D-6E8A-4147-A177-3AD203B41FA5}">
                      <a16:colId xmlns:a16="http://schemas.microsoft.com/office/drawing/2014/main" val="238112333"/>
                    </a:ext>
                  </a:extLst>
                </a:gridCol>
                <a:gridCol w="602894">
                  <a:extLst>
                    <a:ext uri="{9D8B030D-6E8A-4147-A177-3AD203B41FA5}">
                      <a16:colId xmlns:a16="http://schemas.microsoft.com/office/drawing/2014/main" val="464580656"/>
                    </a:ext>
                  </a:extLst>
                </a:gridCol>
                <a:gridCol w="602894">
                  <a:extLst>
                    <a:ext uri="{9D8B030D-6E8A-4147-A177-3AD203B41FA5}">
                      <a16:colId xmlns:a16="http://schemas.microsoft.com/office/drawing/2014/main" val="169265695"/>
                    </a:ext>
                  </a:extLst>
                </a:gridCol>
                <a:gridCol w="602894">
                  <a:extLst>
                    <a:ext uri="{9D8B030D-6E8A-4147-A177-3AD203B41FA5}">
                      <a16:colId xmlns:a16="http://schemas.microsoft.com/office/drawing/2014/main" val="4045120790"/>
                    </a:ext>
                  </a:extLst>
                </a:gridCol>
                <a:gridCol w="602894">
                  <a:extLst>
                    <a:ext uri="{9D8B030D-6E8A-4147-A177-3AD203B41FA5}">
                      <a16:colId xmlns:a16="http://schemas.microsoft.com/office/drawing/2014/main" val="1581222416"/>
                    </a:ext>
                  </a:extLst>
                </a:gridCol>
              </a:tblGrid>
              <a:tr h="504516">
                <a:tc>
                  <a:txBody>
                    <a:bodyPr/>
                    <a:lstStyle/>
                    <a:p>
                      <a:pPr algn="ctr"/>
                      <a:r>
                        <a:rPr lang="en-US" sz="2800">
                          <a:latin typeface="Times New Roman" panose="02020603050405020304" pitchFamily="18" charset="0"/>
                          <a:cs typeface="Times New Roman" panose="02020603050405020304" pitchFamily="18" charset="0"/>
                        </a:rPr>
                        <a:t>D</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O</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N</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G</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D</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I</a:t>
                      </a:r>
                    </a:p>
                  </a:txBody>
                  <a:tcPr>
                    <a:solidFill>
                      <a:schemeClr val="bg1">
                        <a:lumMod val="90000"/>
                      </a:schemeClr>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E</a:t>
                      </a:r>
                    </a:p>
                  </a:txBody>
                  <a:tcPr>
                    <a:solidFill>
                      <a:schemeClr val="bg1">
                        <a:lumMod val="90000"/>
                      </a:schemeClr>
                    </a:solidFill>
                  </a:tcPr>
                </a:tc>
                <a:tc>
                  <a:txBody>
                    <a:bodyPr/>
                    <a:lstStyle/>
                    <a:p>
                      <a:pPr algn="ctr"/>
                      <a:r>
                        <a:rPr lang="en-US" sz="2800">
                          <a:latin typeface="Times New Roman" panose="02020603050405020304" pitchFamily="18" charset="0"/>
                          <a:cs typeface="Times New Roman" panose="02020603050405020304" pitchFamily="18" charset="0"/>
                        </a:rPr>
                        <a:t>N</a:t>
                      </a:r>
                    </a:p>
                  </a:txBody>
                  <a:tcPr>
                    <a:solidFill>
                      <a:schemeClr val="bg1">
                        <a:lumMod val="90000"/>
                      </a:schemeClr>
                    </a:solidFill>
                  </a:tcPr>
                </a:tc>
                <a:extLst>
                  <a:ext uri="{0D108BD9-81ED-4DB2-BD59-A6C34878D82A}">
                    <a16:rowId xmlns:a16="http://schemas.microsoft.com/office/drawing/2014/main" val="1344447443"/>
                  </a:ext>
                </a:extLst>
              </a:tr>
            </a:tbl>
          </a:graphicData>
        </a:graphic>
      </p:graphicFrame>
      <p:sp>
        <p:nvSpPr>
          <p:cNvPr id="36" name="Hộp Văn bản 35">
            <a:hlinkClick r:id="rId4" action="ppaction://hlinksldjump"/>
            <a:extLst>
              <a:ext uri="{FF2B5EF4-FFF2-40B4-BE49-F238E27FC236}">
                <a16:creationId xmlns:a16="http://schemas.microsoft.com/office/drawing/2014/main" id="{B153ECFF-5C2B-0E8A-6170-436C2376D8F3}"/>
              </a:ext>
            </a:extLst>
          </p:cNvPr>
          <p:cNvSpPr txBox="1"/>
          <p:nvPr/>
        </p:nvSpPr>
        <p:spPr>
          <a:xfrm>
            <a:off x="2855997" y="1451407"/>
            <a:ext cx="712381"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1</a:t>
            </a:r>
          </a:p>
        </p:txBody>
      </p:sp>
      <p:sp>
        <p:nvSpPr>
          <p:cNvPr id="37" name="Hộp Văn bản 36">
            <a:hlinkClick r:id="rId5" action="ppaction://hlinksldjump"/>
            <a:extLst>
              <a:ext uri="{FF2B5EF4-FFF2-40B4-BE49-F238E27FC236}">
                <a16:creationId xmlns:a16="http://schemas.microsoft.com/office/drawing/2014/main" id="{8AB09B1D-B57C-1672-9D8B-198B5373C44E}"/>
              </a:ext>
            </a:extLst>
          </p:cNvPr>
          <p:cNvSpPr txBox="1"/>
          <p:nvPr/>
        </p:nvSpPr>
        <p:spPr>
          <a:xfrm>
            <a:off x="1172588" y="1973640"/>
            <a:ext cx="712381"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2</a:t>
            </a:r>
          </a:p>
        </p:txBody>
      </p:sp>
      <p:sp>
        <p:nvSpPr>
          <p:cNvPr id="38" name="Hộp Văn bản 37">
            <a:hlinkClick r:id="rId6" action="ppaction://hlinksldjump"/>
            <a:extLst>
              <a:ext uri="{FF2B5EF4-FFF2-40B4-BE49-F238E27FC236}">
                <a16:creationId xmlns:a16="http://schemas.microsoft.com/office/drawing/2014/main" id="{B3A2E61E-A205-9BFA-D3D8-693998ACF553}"/>
              </a:ext>
            </a:extLst>
          </p:cNvPr>
          <p:cNvSpPr txBox="1"/>
          <p:nvPr/>
        </p:nvSpPr>
        <p:spPr>
          <a:xfrm>
            <a:off x="3402937" y="2478994"/>
            <a:ext cx="712381"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3</a:t>
            </a:r>
          </a:p>
        </p:txBody>
      </p:sp>
      <p:sp>
        <p:nvSpPr>
          <p:cNvPr id="39" name="Hộp Văn bản 38">
            <a:hlinkClick r:id="rId7" action="ppaction://hlinksldjump"/>
            <a:extLst>
              <a:ext uri="{FF2B5EF4-FFF2-40B4-BE49-F238E27FC236}">
                <a16:creationId xmlns:a16="http://schemas.microsoft.com/office/drawing/2014/main" id="{D596B6D5-7832-4FD2-0369-3624DE3A22D2}"/>
              </a:ext>
            </a:extLst>
          </p:cNvPr>
          <p:cNvSpPr txBox="1"/>
          <p:nvPr/>
        </p:nvSpPr>
        <p:spPr>
          <a:xfrm>
            <a:off x="3412567" y="2980147"/>
            <a:ext cx="712381"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4</a:t>
            </a:r>
          </a:p>
        </p:txBody>
      </p:sp>
      <p:sp>
        <p:nvSpPr>
          <p:cNvPr id="40" name="Hộp Văn bản 39">
            <a:hlinkClick r:id="rId8" action="ppaction://hlinksldjump"/>
            <a:extLst>
              <a:ext uri="{FF2B5EF4-FFF2-40B4-BE49-F238E27FC236}">
                <a16:creationId xmlns:a16="http://schemas.microsoft.com/office/drawing/2014/main" id="{20B8765A-4DC5-9F11-D65B-BB4E38859CD3}"/>
              </a:ext>
            </a:extLst>
          </p:cNvPr>
          <p:cNvSpPr txBox="1"/>
          <p:nvPr/>
        </p:nvSpPr>
        <p:spPr>
          <a:xfrm>
            <a:off x="2944005" y="3529081"/>
            <a:ext cx="712381"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5</a:t>
            </a:r>
          </a:p>
        </p:txBody>
      </p:sp>
      <p:sp>
        <p:nvSpPr>
          <p:cNvPr id="41" name="Hộp Văn bản 40">
            <a:hlinkClick r:id="rId9" action="ppaction://hlinksldjump"/>
            <a:extLst>
              <a:ext uri="{FF2B5EF4-FFF2-40B4-BE49-F238E27FC236}">
                <a16:creationId xmlns:a16="http://schemas.microsoft.com/office/drawing/2014/main" id="{1F14AC35-B51E-AEE8-14E6-99E4775C2D8D}"/>
              </a:ext>
            </a:extLst>
          </p:cNvPr>
          <p:cNvSpPr txBox="1"/>
          <p:nvPr/>
        </p:nvSpPr>
        <p:spPr>
          <a:xfrm>
            <a:off x="3448887" y="4040920"/>
            <a:ext cx="712381"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6</a:t>
            </a:r>
          </a:p>
        </p:txBody>
      </p:sp>
      <p:sp>
        <p:nvSpPr>
          <p:cNvPr id="42" name="Hộp Văn bản 41">
            <a:hlinkClick r:id="rId10" action="ppaction://hlinksldjump"/>
            <a:extLst>
              <a:ext uri="{FF2B5EF4-FFF2-40B4-BE49-F238E27FC236}">
                <a16:creationId xmlns:a16="http://schemas.microsoft.com/office/drawing/2014/main" id="{FB1BE0FC-2D3F-37ED-3194-8375228BC58E}"/>
              </a:ext>
            </a:extLst>
          </p:cNvPr>
          <p:cNvSpPr txBox="1"/>
          <p:nvPr/>
        </p:nvSpPr>
        <p:spPr>
          <a:xfrm>
            <a:off x="-94347" y="4484019"/>
            <a:ext cx="712381"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7</a:t>
            </a:r>
          </a:p>
        </p:txBody>
      </p:sp>
      <p:sp>
        <p:nvSpPr>
          <p:cNvPr id="43" name="Hộp Văn bản 42">
            <a:extLst>
              <a:ext uri="{FF2B5EF4-FFF2-40B4-BE49-F238E27FC236}">
                <a16:creationId xmlns:a16="http://schemas.microsoft.com/office/drawing/2014/main" id="{5D2418AE-E4A7-7C9F-98F5-577817485F85}"/>
              </a:ext>
            </a:extLst>
          </p:cNvPr>
          <p:cNvSpPr txBox="1"/>
          <p:nvPr/>
        </p:nvSpPr>
        <p:spPr>
          <a:xfrm>
            <a:off x="7085934" y="1462598"/>
            <a:ext cx="712381" cy="400110"/>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D1</a:t>
            </a:r>
          </a:p>
        </p:txBody>
      </p:sp>
      <p:sp>
        <p:nvSpPr>
          <p:cNvPr id="44" name="Hộp Văn bản 43">
            <a:extLst>
              <a:ext uri="{FF2B5EF4-FFF2-40B4-BE49-F238E27FC236}">
                <a16:creationId xmlns:a16="http://schemas.microsoft.com/office/drawing/2014/main" id="{4EFE3E3D-5D32-8E21-CE7F-BE7B993EE8F9}"/>
              </a:ext>
            </a:extLst>
          </p:cNvPr>
          <p:cNvSpPr txBox="1"/>
          <p:nvPr/>
        </p:nvSpPr>
        <p:spPr>
          <a:xfrm>
            <a:off x="5271833" y="2030159"/>
            <a:ext cx="712381" cy="400110"/>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D2</a:t>
            </a:r>
          </a:p>
        </p:txBody>
      </p:sp>
      <p:sp>
        <p:nvSpPr>
          <p:cNvPr id="45" name="Hộp Văn bản 44">
            <a:extLst>
              <a:ext uri="{FF2B5EF4-FFF2-40B4-BE49-F238E27FC236}">
                <a16:creationId xmlns:a16="http://schemas.microsoft.com/office/drawing/2014/main" id="{081C3645-4996-EECD-2DAD-375EC610474C}"/>
              </a:ext>
            </a:extLst>
          </p:cNvPr>
          <p:cNvSpPr txBox="1"/>
          <p:nvPr/>
        </p:nvSpPr>
        <p:spPr>
          <a:xfrm>
            <a:off x="5872552" y="2516817"/>
            <a:ext cx="712381" cy="400110"/>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D3</a:t>
            </a:r>
          </a:p>
        </p:txBody>
      </p:sp>
      <p:sp>
        <p:nvSpPr>
          <p:cNvPr id="46" name="Hộp Văn bản 45">
            <a:extLst>
              <a:ext uri="{FF2B5EF4-FFF2-40B4-BE49-F238E27FC236}">
                <a16:creationId xmlns:a16="http://schemas.microsoft.com/office/drawing/2014/main" id="{48A119BD-D2A0-3A64-22CC-893D1573F4A8}"/>
              </a:ext>
            </a:extLst>
          </p:cNvPr>
          <p:cNvSpPr txBox="1"/>
          <p:nvPr/>
        </p:nvSpPr>
        <p:spPr>
          <a:xfrm>
            <a:off x="9624125" y="3046537"/>
            <a:ext cx="712381" cy="400110"/>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D4</a:t>
            </a:r>
          </a:p>
        </p:txBody>
      </p:sp>
      <p:sp>
        <p:nvSpPr>
          <p:cNvPr id="47" name="Hộp Văn bản 46">
            <a:extLst>
              <a:ext uri="{FF2B5EF4-FFF2-40B4-BE49-F238E27FC236}">
                <a16:creationId xmlns:a16="http://schemas.microsoft.com/office/drawing/2014/main" id="{719324C6-EC58-A400-AFE3-10128D09419B}"/>
              </a:ext>
            </a:extLst>
          </p:cNvPr>
          <p:cNvSpPr txBox="1"/>
          <p:nvPr/>
        </p:nvSpPr>
        <p:spPr>
          <a:xfrm>
            <a:off x="7618866" y="3610406"/>
            <a:ext cx="712381" cy="400110"/>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D5</a:t>
            </a:r>
          </a:p>
        </p:txBody>
      </p:sp>
      <p:sp>
        <p:nvSpPr>
          <p:cNvPr id="48" name="Hộp Văn bản 47">
            <a:extLst>
              <a:ext uri="{FF2B5EF4-FFF2-40B4-BE49-F238E27FC236}">
                <a16:creationId xmlns:a16="http://schemas.microsoft.com/office/drawing/2014/main" id="{52B4F379-A59E-1B60-9981-975338C4E6A6}"/>
              </a:ext>
            </a:extLst>
          </p:cNvPr>
          <p:cNvSpPr txBox="1"/>
          <p:nvPr/>
        </p:nvSpPr>
        <p:spPr>
          <a:xfrm>
            <a:off x="9391044" y="4001521"/>
            <a:ext cx="712381" cy="400110"/>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D6</a:t>
            </a:r>
          </a:p>
        </p:txBody>
      </p:sp>
      <p:sp>
        <p:nvSpPr>
          <p:cNvPr id="49" name="Hộp Văn bản 48">
            <a:extLst>
              <a:ext uri="{FF2B5EF4-FFF2-40B4-BE49-F238E27FC236}">
                <a16:creationId xmlns:a16="http://schemas.microsoft.com/office/drawing/2014/main" id="{AB4EEA5C-1827-5252-53E8-B917D8F4CB9F}"/>
              </a:ext>
            </a:extLst>
          </p:cNvPr>
          <p:cNvSpPr txBox="1"/>
          <p:nvPr/>
        </p:nvSpPr>
        <p:spPr>
          <a:xfrm>
            <a:off x="5219023" y="4564140"/>
            <a:ext cx="712381" cy="400110"/>
          </a:xfrm>
          <a:prstGeom prst="rect">
            <a:avLst/>
          </a:prstGeom>
          <a:noFill/>
        </p:spPr>
        <p:txBody>
          <a:bodyPr wrap="square" rtlCol="0">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D7</a:t>
            </a:r>
          </a:p>
        </p:txBody>
      </p:sp>
      <p:pic>
        <p:nvPicPr>
          <p:cNvPr id="3" name="Hình ảnh 2" descr="Ảnh có chứa Phông chữ, Đồ họa, biểu tượng, văn bản&#10;&#10;Mô tả được tạo tự động">
            <a:extLst>
              <a:ext uri="{FF2B5EF4-FFF2-40B4-BE49-F238E27FC236}">
                <a16:creationId xmlns:a16="http://schemas.microsoft.com/office/drawing/2014/main" id="{A317A5D8-EF3A-74F7-1487-133D0730DC37}"/>
              </a:ext>
            </a:extLst>
          </p:cNvPr>
          <p:cNvPicPr>
            <a:picLocks noChangeAspect="1"/>
          </p:cNvPicPr>
          <p:nvPr/>
        </p:nvPicPr>
        <p:blipFill>
          <a:blip r:embed="rId11"/>
          <a:stretch>
            <a:fillRect/>
          </a:stretch>
        </p:blipFill>
        <p:spPr>
          <a:xfrm>
            <a:off x="2960691" y="208115"/>
            <a:ext cx="5030703" cy="1105361"/>
          </a:xfrm>
          <a:prstGeom prst="rect">
            <a:avLst/>
          </a:prstGeom>
        </p:spPr>
      </p:pic>
      <p:pic>
        <p:nvPicPr>
          <p:cNvPr id="9" name="Hình ảnh 8" descr="Ảnh có chứa ảnh chụp màn hình, Phông chữ, Đồ họa, thiết kế&#10;&#10;Mô tả được tạo tự động">
            <a:extLst>
              <a:ext uri="{FF2B5EF4-FFF2-40B4-BE49-F238E27FC236}">
                <a16:creationId xmlns:a16="http://schemas.microsoft.com/office/drawing/2014/main" id="{447DCDA2-C880-AEBB-44C4-5E33CC0A5C99}"/>
              </a:ext>
            </a:extLst>
          </p:cNvPr>
          <p:cNvPicPr>
            <a:picLocks noChangeAspect="1"/>
          </p:cNvPicPr>
          <p:nvPr/>
        </p:nvPicPr>
        <p:blipFill>
          <a:blip r:embed="rId12"/>
          <a:stretch>
            <a:fillRect/>
          </a:stretch>
        </p:blipFill>
        <p:spPr>
          <a:xfrm rot="1321159">
            <a:off x="-78658" y="-419740"/>
            <a:ext cx="1696084" cy="1632773"/>
          </a:xfrm>
          <a:prstGeom prst="rect">
            <a:avLst/>
          </a:prstGeom>
        </p:spPr>
      </p:pic>
      <p:pic>
        <p:nvPicPr>
          <p:cNvPr id="4" name="Hình ảnh 3" descr="Ảnh có chứa Mặt người, cậu bé, trang phục, hình vẽ&#10;&#10;Mô tả được tạo tự động">
            <a:hlinkClick r:id="rId13" action="ppaction://hlinksldjump"/>
            <a:extLst>
              <a:ext uri="{FF2B5EF4-FFF2-40B4-BE49-F238E27FC236}">
                <a16:creationId xmlns:a16="http://schemas.microsoft.com/office/drawing/2014/main" id="{2E5089C1-96D0-6AC0-B9DA-F423FE844608}"/>
              </a:ext>
            </a:extLst>
          </p:cNvPr>
          <p:cNvPicPr>
            <a:picLocks noChangeAspect="1"/>
          </p:cNvPicPr>
          <p:nvPr/>
        </p:nvPicPr>
        <p:blipFill>
          <a:blip r:embed="rId14"/>
          <a:stretch>
            <a:fillRect/>
          </a:stretch>
        </p:blipFill>
        <p:spPr>
          <a:xfrm>
            <a:off x="8899075" y="4782973"/>
            <a:ext cx="2057600" cy="2047767"/>
          </a:xfrm>
          <a:prstGeom prst="rect">
            <a:avLst/>
          </a:prstGeom>
        </p:spPr>
      </p:pic>
      <p:graphicFrame>
        <p:nvGraphicFramePr>
          <p:cNvPr id="2" name="Bảng 1">
            <a:extLst>
              <a:ext uri="{FF2B5EF4-FFF2-40B4-BE49-F238E27FC236}">
                <a16:creationId xmlns:a16="http://schemas.microsoft.com/office/drawing/2014/main" id="{C3723C59-C7C6-1310-33CA-EEE41120DB62}"/>
              </a:ext>
            </a:extLst>
          </p:cNvPr>
          <p:cNvGraphicFramePr>
            <a:graphicFrameLocks noGrp="1"/>
          </p:cNvGraphicFramePr>
          <p:nvPr>
            <p:extLst>
              <p:ext uri="{D42A27DB-BD31-4B8C-83A1-F6EECF244321}">
                <p14:modId xmlns:p14="http://schemas.microsoft.com/office/powerpoint/2010/main" val="2903171659"/>
              </p:ext>
            </p:extLst>
          </p:nvPr>
        </p:nvGraphicFramePr>
        <p:xfrm>
          <a:off x="1714594" y="2005902"/>
          <a:ext cx="3599922" cy="487680"/>
        </p:xfrm>
        <a:graphic>
          <a:graphicData uri="http://schemas.openxmlformats.org/drawingml/2006/table">
            <a:tbl>
              <a:tblPr firstRow="1" bandRow="1">
                <a:tableStyleId>{19CC070B-6319-49F3-BE82-D27F163C84C2}</a:tableStyleId>
              </a:tblPr>
              <a:tblGrid>
                <a:gridCol w="599987">
                  <a:extLst>
                    <a:ext uri="{9D8B030D-6E8A-4147-A177-3AD203B41FA5}">
                      <a16:colId xmlns:a16="http://schemas.microsoft.com/office/drawing/2014/main" val="1347968068"/>
                    </a:ext>
                  </a:extLst>
                </a:gridCol>
                <a:gridCol w="599987">
                  <a:extLst>
                    <a:ext uri="{9D8B030D-6E8A-4147-A177-3AD203B41FA5}">
                      <a16:colId xmlns:a16="http://schemas.microsoft.com/office/drawing/2014/main" val="2762455014"/>
                    </a:ext>
                  </a:extLst>
                </a:gridCol>
                <a:gridCol w="599987">
                  <a:extLst>
                    <a:ext uri="{9D8B030D-6E8A-4147-A177-3AD203B41FA5}">
                      <a16:colId xmlns:a16="http://schemas.microsoft.com/office/drawing/2014/main" val="279753071"/>
                    </a:ext>
                  </a:extLst>
                </a:gridCol>
                <a:gridCol w="599987">
                  <a:extLst>
                    <a:ext uri="{9D8B030D-6E8A-4147-A177-3AD203B41FA5}">
                      <a16:colId xmlns:a16="http://schemas.microsoft.com/office/drawing/2014/main" val="2999254410"/>
                    </a:ext>
                  </a:extLst>
                </a:gridCol>
                <a:gridCol w="599987">
                  <a:extLst>
                    <a:ext uri="{9D8B030D-6E8A-4147-A177-3AD203B41FA5}">
                      <a16:colId xmlns:a16="http://schemas.microsoft.com/office/drawing/2014/main" val="2354253487"/>
                    </a:ext>
                  </a:extLst>
                </a:gridCol>
                <a:gridCol w="599987">
                  <a:extLst>
                    <a:ext uri="{9D8B030D-6E8A-4147-A177-3AD203B41FA5}">
                      <a16:colId xmlns:a16="http://schemas.microsoft.com/office/drawing/2014/main" val="3869343015"/>
                    </a:ext>
                  </a:extLst>
                </a:gridCol>
              </a:tblGrid>
              <a:tr h="478465">
                <a:tc>
                  <a:txBody>
                    <a:bodyPr/>
                    <a:lstStyle/>
                    <a:p>
                      <a:pPr algn="ctr"/>
                      <a:r>
                        <a:rPr lang="vi-VN" sz="2600">
                          <a:latin typeface="Times New Roman" panose="02020603050405020304" pitchFamily="18" charset="0"/>
                          <a:cs typeface="Times New Roman" panose="02020603050405020304" pitchFamily="18" charset="0"/>
                        </a:rPr>
                        <a:t>D</a:t>
                      </a:r>
                      <a:endParaRPr lang="en-US" sz="26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600" b="1">
                          <a:solidFill>
                            <a:schemeClr val="tx1"/>
                          </a:solidFill>
                          <a:latin typeface="Times New Roman" panose="02020603050405020304" pitchFamily="18" charset="0"/>
                          <a:cs typeface="Times New Roman" panose="02020603050405020304" pitchFamily="18" charset="0"/>
                        </a:rPr>
                        <a:t>U</a:t>
                      </a:r>
                      <a:endParaRPr lang="en-US" sz="2600" b="1">
                        <a:solidFill>
                          <a:schemeClr val="tx1"/>
                        </a:solidFill>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600">
                          <a:latin typeface="Times New Roman" panose="02020603050405020304" pitchFamily="18" charset="0"/>
                          <a:cs typeface="Times New Roman" panose="02020603050405020304" pitchFamily="18" charset="0"/>
                        </a:rPr>
                        <a:t>L</a:t>
                      </a:r>
                      <a:endParaRPr lang="en-US" sz="26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600">
                          <a:latin typeface="Times New Roman" panose="02020603050405020304" pitchFamily="18" charset="0"/>
                          <a:cs typeface="Times New Roman" panose="02020603050405020304" pitchFamily="18" charset="0"/>
                        </a:rPr>
                        <a:t>I</a:t>
                      </a:r>
                      <a:endParaRPr lang="en-US" sz="2600">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600" b="1">
                          <a:solidFill>
                            <a:srgbClr val="FF0000"/>
                          </a:solidFill>
                          <a:latin typeface="Times New Roman" panose="02020603050405020304" pitchFamily="18" charset="0"/>
                          <a:cs typeface="Times New Roman" panose="02020603050405020304" pitchFamily="18" charset="0"/>
                        </a:rPr>
                        <a:t>E</a:t>
                      </a:r>
                      <a:endParaRPr lang="en-US" sz="2600" b="1">
                        <a:solidFill>
                          <a:srgbClr val="FF0000"/>
                        </a:solidFill>
                        <a:latin typeface="Times New Roman" panose="02020603050405020304" pitchFamily="18" charset="0"/>
                        <a:cs typeface="Times New Roman" panose="02020603050405020304" pitchFamily="18" charset="0"/>
                      </a:endParaRPr>
                    </a:p>
                  </a:txBody>
                  <a:tcPr>
                    <a:solidFill>
                      <a:schemeClr val="bg1">
                        <a:lumMod val="90000"/>
                      </a:schemeClr>
                    </a:solidFill>
                  </a:tcPr>
                </a:tc>
                <a:tc>
                  <a:txBody>
                    <a:bodyPr/>
                    <a:lstStyle/>
                    <a:p>
                      <a:pPr algn="ctr"/>
                      <a:r>
                        <a:rPr lang="vi-VN" sz="2600">
                          <a:latin typeface="Times New Roman" panose="02020603050405020304" pitchFamily="18" charset="0"/>
                          <a:cs typeface="Times New Roman" panose="02020603050405020304" pitchFamily="18" charset="0"/>
                        </a:rPr>
                        <a:t>U</a:t>
                      </a:r>
                      <a:endParaRPr lang="en-US" sz="2600">
                        <a:latin typeface="Times New Roman" panose="02020603050405020304" pitchFamily="18" charset="0"/>
                        <a:cs typeface="Times New Roman" panose="02020603050405020304" pitchFamily="18" charset="0"/>
                      </a:endParaRPr>
                    </a:p>
                  </a:txBody>
                  <a:tcPr>
                    <a:solidFill>
                      <a:schemeClr val="bg1">
                        <a:lumMod val="90000"/>
                      </a:schemeClr>
                    </a:solidFill>
                  </a:tcPr>
                </a:tc>
                <a:extLst>
                  <a:ext uri="{0D108BD9-81ED-4DB2-BD59-A6C34878D82A}">
                    <a16:rowId xmlns:a16="http://schemas.microsoft.com/office/drawing/2014/main" val="2778025491"/>
                  </a:ext>
                </a:extLst>
              </a:tr>
            </a:tbl>
          </a:graphicData>
        </a:graphic>
      </p:graphicFrame>
      <p:graphicFrame>
        <p:nvGraphicFramePr>
          <p:cNvPr id="21" name="Bảng 20">
            <a:extLst>
              <a:ext uri="{FF2B5EF4-FFF2-40B4-BE49-F238E27FC236}">
                <a16:creationId xmlns:a16="http://schemas.microsoft.com/office/drawing/2014/main" id="{C617673B-B2A8-9065-AB8E-C24E412EB4A6}"/>
              </a:ext>
            </a:extLst>
          </p:cNvPr>
          <p:cNvGraphicFramePr>
            <a:graphicFrameLocks noGrp="1"/>
          </p:cNvGraphicFramePr>
          <p:nvPr>
            <p:extLst>
              <p:ext uri="{D42A27DB-BD31-4B8C-83A1-F6EECF244321}">
                <p14:modId xmlns:p14="http://schemas.microsoft.com/office/powerpoint/2010/main" val="3446159318"/>
              </p:ext>
            </p:extLst>
          </p:nvPr>
        </p:nvGraphicFramePr>
        <p:xfrm>
          <a:off x="3512090" y="1484370"/>
          <a:ext cx="3599922" cy="518160"/>
        </p:xfrm>
        <a:graphic>
          <a:graphicData uri="http://schemas.openxmlformats.org/drawingml/2006/table">
            <a:tbl>
              <a:tblPr firstRow="1" bandRow="1">
                <a:tableStyleId>{19CC070B-6319-49F3-BE82-D27F163C84C2}</a:tableStyleId>
              </a:tblPr>
              <a:tblGrid>
                <a:gridCol w="599987">
                  <a:extLst>
                    <a:ext uri="{9D8B030D-6E8A-4147-A177-3AD203B41FA5}">
                      <a16:colId xmlns:a16="http://schemas.microsoft.com/office/drawing/2014/main" val="1347968068"/>
                    </a:ext>
                  </a:extLst>
                </a:gridCol>
                <a:gridCol w="599987">
                  <a:extLst>
                    <a:ext uri="{9D8B030D-6E8A-4147-A177-3AD203B41FA5}">
                      <a16:colId xmlns:a16="http://schemas.microsoft.com/office/drawing/2014/main" val="2762455014"/>
                    </a:ext>
                  </a:extLst>
                </a:gridCol>
                <a:gridCol w="599987">
                  <a:extLst>
                    <a:ext uri="{9D8B030D-6E8A-4147-A177-3AD203B41FA5}">
                      <a16:colId xmlns:a16="http://schemas.microsoft.com/office/drawing/2014/main" val="279753071"/>
                    </a:ext>
                  </a:extLst>
                </a:gridCol>
                <a:gridCol w="599987">
                  <a:extLst>
                    <a:ext uri="{9D8B030D-6E8A-4147-A177-3AD203B41FA5}">
                      <a16:colId xmlns:a16="http://schemas.microsoft.com/office/drawing/2014/main" val="2999254410"/>
                    </a:ext>
                  </a:extLst>
                </a:gridCol>
                <a:gridCol w="599987">
                  <a:extLst>
                    <a:ext uri="{9D8B030D-6E8A-4147-A177-3AD203B41FA5}">
                      <a16:colId xmlns:a16="http://schemas.microsoft.com/office/drawing/2014/main" val="2354253487"/>
                    </a:ext>
                  </a:extLst>
                </a:gridCol>
                <a:gridCol w="599987">
                  <a:extLst>
                    <a:ext uri="{9D8B030D-6E8A-4147-A177-3AD203B41FA5}">
                      <a16:colId xmlns:a16="http://schemas.microsoft.com/office/drawing/2014/main" val="3869343015"/>
                    </a:ext>
                  </a:extLst>
                </a:gridCol>
              </a:tblGrid>
              <a:tr h="478465">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2778025491"/>
                  </a:ext>
                </a:extLst>
              </a:tr>
            </a:tbl>
          </a:graphicData>
        </a:graphic>
      </p:graphicFrame>
      <p:graphicFrame>
        <p:nvGraphicFramePr>
          <p:cNvPr id="22" name="Bảng 21">
            <a:extLst>
              <a:ext uri="{FF2B5EF4-FFF2-40B4-BE49-F238E27FC236}">
                <a16:creationId xmlns:a16="http://schemas.microsoft.com/office/drawing/2014/main" id="{59B3FCBF-FF49-1E99-F72A-E79FBEB2876D}"/>
              </a:ext>
            </a:extLst>
          </p:cNvPr>
          <p:cNvGraphicFramePr>
            <a:graphicFrameLocks noGrp="1"/>
          </p:cNvGraphicFramePr>
          <p:nvPr>
            <p:extLst>
              <p:ext uri="{D42A27DB-BD31-4B8C-83A1-F6EECF244321}">
                <p14:modId xmlns:p14="http://schemas.microsoft.com/office/powerpoint/2010/main" val="786675274"/>
              </p:ext>
            </p:extLst>
          </p:nvPr>
        </p:nvGraphicFramePr>
        <p:xfrm>
          <a:off x="4119573" y="2502643"/>
          <a:ext cx="1816081" cy="518160"/>
        </p:xfrm>
        <a:graphic>
          <a:graphicData uri="http://schemas.openxmlformats.org/drawingml/2006/table">
            <a:tbl>
              <a:tblPr firstRow="1" bandRow="1">
                <a:tableStyleId>{19CC070B-6319-49F3-BE82-D27F163C84C2}</a:tableStyleId>
              </a:tblPr>
              <a:tblGrid>
                <a:gridCol w="599987">
                  <a:extLst>
                    <a:ext uri="{9D8B030D-6E8A-4147-A177-3AD203B41FA5}">
                      <a16:colId xmlns:a16="http://schemas.microsoft.com/office/drawing/2014/main" val="1347968068"/>
                    </a:ext>
                  </a:extLst>
                </a:gridCol>
                <a:gridCol w="599987">
                  <a:extLst>
                    <a:ext uri="{9D8B030D-6E8A-4147-A177-3AD203B41FA5}">
                      <a16:colId xmlns:a16="http://schemas.microsoft.com/office/drawing/2014/main" val="2762455014"/>
                    </a:ext>
                  </a:extLst>
                </a:gridCol>
                <a:gridCol w="616107">
                  <a:extLst>
                    <a:ext uri="{9D8B030D-6E8A-4147-A177-3AD203B41FA5}">
                      <a16:colId xmlns:a16="http://schemas.microsoft.com/office/drawing/2014/main" val="279753071"/>
                    </a:ext>
                  </a:extLst>
                </a:gridCol>
              </a:tblGrid>
              <a:tr h="478465">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2778025491"/>
                  </a:ext>
                </a:extLst>
              </a:tr>
            </a:tbl>
          </a:graphicData>
        </a:graphic>
      </p:graphicFrame>
      <p:graphicFrame>
        <p:nvGraphicFramePr>
          <p:cNvPr id="23" name="Bảng 22">
            <a:extLst>
              <a:ext uri="{FF2B5EF4-FFF2-40B4-BE49-F238E27FC236}">
                <a16:creationId xmlns:a16="http://schemas.microsoft.com/office/drawing/2014/main" id="{D05FED69-FA68-369E-DB86-E2EA2FC7DC94}"/>
              </a:ext>
            </a:extLst>
          </p:cNvPr>
          <p:cNvGraphicFramePr>
            <a:graphicFrameLocks noGrp="1"/>
          </p:cNvGraphicFramePr>
          <p:nvPr>
            <p:extLst>
              <p:ext uri="{D42A27DB-BD31-4B8C-83A1-F6EECF244321}">
                <p14:modId xmlns:p14="http://schemas.microsoft.com/office/powerpoint/2010/main" val="1217365637"/>
              </p:ext>
            </p:extLst>
          </p:nvPr>
        </p:nvGraphicFramePr>
        <p:xfrm>
          <a:off x="4111988" y="3025543"/>
          <a:ext cx="5684390" cy="518160"/>
        </p:xfrm>
        <a:graphic>
          <a:graphicData uri="http://schemas.openxmlformats.org/drawingml/2006/table">
            <a:tbl>
              <a:tblPr firstRow="1" bandRow="1">
                <a:tableStyleId>{19CC070B-6319-49F3-BE82-D27F163C84C2}</a:tableStyleId>
              </a:tblPr>
              <a:tblGrid>
                <a:gridCol w="602029">
                  <a:extLst>
                    <a:ext uri="{9D8B030D-6E8A-4147-A177-3AD203B41FA5}">
                      <a16:colId xmlns:a16="http://schemas.microsoft.com/office/drawing/2014/main" val="3052064507"/>
                    </a:ext>
                  </a:extLst>
                </a:gridCol>
                <a:gridCol w="606056">
                  <a:extLst>
                    <a:ext uri="{9D8B030D-6E8A-4147-A177-3AD203B41FA5}">
                      <a16:colId xmlns:a16="http://schemas.microsoft.com/office/drawing/2014/main" val="2208096451"/>
                    </a:ext>
                  </a:extLst>
                </a:gridCol>
                <a:gridCol w="606056">
                  <a:extLst>
                    <a:ext uri="{9D8B030D-6E8A-4147-A177-3AD203B41FA5}">
                      <a16:colId xmlns:a16="http://schemas.microsoft.com/office/drawing/2014/main" val="1902766870"/>
                    </a:ext>
                  </a:extLst>
                </a:gridCol>
                <a:gridCol w="600961">
                  <a:extLst>
                    <a:ext uri="{9D8B030D-6E8A-4147-A177-3AD203B41FA5}">
                      <a16:colId xmlns:a16="http://schemas.microsoft.com/office/drawing/2014/main" val="238112333"/>
                    </a:ext>
                  </a:extLst>
                </a:gridCol>
                <a:gridCol w="600075">
                  <a:extLst>
                    <a:ext uri="{9D8B030D-6E8A-4147-A177-3AD203B41FA5}">
                      <a16:colId xmlns:a16="http://schemas.microsoft.com/office/drawing/2014/main" val="464580656"/>
                    </a:ext>
                  </a:extLst>
                </a:gridCol>
                <a:gridCol w="523875">
                  <a:extLst>
                    <a:ext uri="{9D8B030D-6E8A-4147-A177-3AD203B41FA5}">
                      <a16:colId xmlns:a16="http://schemas.microsoft.com/office/drawing/2014/main" val="169265695"/>
                    </a:ext>
                  </a:extLst>
                </a:gridCol>
                <a:gridCol w="603619">
                  <a:extLst>
                    <a:ext uri="{9D8B030D-6E8A-4147-A177-3AD203B41FA5}">
                      <a16:colId xmlns:a16="http://schemas.microsoft.com/office/drawing/2014/main" val="4045120790"/>
                    </a:ext>
                  </a:extLst>
                </a:gridCol>
                <a:gridCol w="595423">
                  <a:extLst>
                    <a:ext uri="{9D8B030D-6E8A-4147-A177-3AD203B41FA5}">
                      <a16:colId xmlns:a16="http://schemas.microsoft.com/office/drawing/2014/main" val="1581222416"/>
                    </a:ext>
                  </a:extLst>
                </a:gridCol>
                <a:gridCol w="467833">
                  <a:extLst>
                    <a:ext uri="{9D8B030D-6E8A-4147-A177-3AD203B41FA5}">
                      <a16:colId xmlns:a16="http://schemas.microsoft.com/office/drawing/2014/main" val="211236436"/>
                    </a:ext>
                  </a:extLst>
                </a:gridCol>
                <a:gridCol w="478463">
                  <a:extLst>
                    <a:ext uri="{9D8B030D-6E8A-4147-A177-3AD203B41FA5}">
                      <a16:colId xmlns:a16="http://schemas.microsoft.com/office/drawing/2014/main" val="1530065913"/>
                    </a:ext>
                  </a:extLst>
                </a:gridCol>
              </a:tblGrid>
              <a:tr h="504516">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1344447443"/>
                  </a:ext>
                </a:extLst>
              </a:tr>
            </a:tbl>
          </a:graphicData>
        </a:graphic>
      </p:graphicFrame>
      <p:graphicFrame>
        <p:nvGraphicFramePr>
          <p:cNvPr id="24" name="Bảng 23">
            <a:extLst>
              <a:ext uri="{FF2B5EF4-FFF2-40B4-BE49-F238E27FC236}">
                <a16:creationId xmlns:a16="http://schemas.microsoft.com/office/drawing/2014/main" id="{9800782F-48CA-6183-2A17-4EA484523FD3}"/>
              </a:ext>
            </a:extLst>
          </p:cNvPr>
          <p:cNvGraphicFramePr>
            <a:graphicFrameLocks noGrp="1"/>
          </p:cNvGraphicFramePr>
          <p:nvPr>
            <p:extLst>
              <p:ext uri="{D42A27DB-BD31-4B8C-83A1-F6EECF244321}">
                <p14:modId xmlns:p14="http://schemas.microsoft.com/office/powerpoint/2010/main" val="3579939796"/>
              </p:ext>
            </p:extLst>
          </p:nvPr>
        </p:nvGraphicFramePr>
        <p:xfrm>
          <a:off x="3542268" y="3547015"/>
          <a:ext cx="4123586" cy="518160"/>
        </p:xfrm>
        <a:graphic>
          <a:graphicData uri="http://schemas.openxmlformats.org/drawingml/2006/table">
            <a:tbl>
              <a:tblPr firstRow="1" bandRow="1">
                <a:tableStyleId>{19CC070B-6319-49F3-BE82-D27F163C84C2}</a:tableStyleId>
              </a:tblPr>
              <a:tblGrid>
                <a:gridCol w="563107">
                  <a:extLst>
                    <a:ext uri="{9D8B030D-6E8A-4147-A177-3AD203B41FA5}">
                      <a16:colId xmlns:a16="http://schemas.microsoft.com/office/drawing/2014/main" val="2466416104"/>
                    </a:ext>
                  </a:extLst>
                </a:gridCol>
                <a:gridCol w="615061">
                  <a:extLst>
                    <a:ext uri="{9D8B030D-6E8A-4147-A177-3AD203B41FA5}">
                      <a16:colId xmlns:a16="http://schemas.microsoft.com/office/drawing/2014/main" val="1392412294"/>
                    </a:ext>
                  </a:extLst>
                </a:gridCol>
                <a:gridCol w="589084">
                  <a:extLst>
                    <a:ext uri="{9D8B030D-6E8A-4147-A177-3AD203B41FA5}">
                      <a16:colId xmlns:a16="http://schemas.microsoft.com/office/drawing/2014/main" val="4223108832"/>
                    </a:ext>
                  </a:extLst>
                </a:gridCol>
                <a:gridCol w="607521">
                  <a:extLst>
                    <a:ext uri="{9D8B030D-6E8A-4147-A177-3AD203B41FA5}">
                      <a16:colId xmlns:a16="http://schemas.microsoft.com/office/drawing/2014/main" val="2911652068"/>
                    </a:ext>
                  </a:extLst>
                </a:gridCol>
                <a:gridCol w="607050">
                  <a:extLst>
                    <a:ext uri="{9D8B030D-6E8A-4147-A177-3AD203B41FA5}">
                      <a16:colId xmlns:a16="http://schemas.microsoft.com/office/drawing/2014/main" val="2015157125"/>
                    </a:ext>
                  </a:extLst>
                </a:gridCol>
                <a:gridCol w="597565">
                  <a:extLst>
                    <a:ext uri="{9D8B030D-6E8A-4147-A177-3AD203B41FA5}">
                      <a16:colId xmlns:a16="http://schemas.microsoft.com/office/drawing/2014/main" val="3762080205"/>
                    </a:ext>
                  </a:extLst>
                </a:gridCol>
                <a:gridCol w="544198">
                  <a:extLst>
                    <a:ext uri="{9D8B030D-6E8A-4147-A177-3AD203B41FA5}">
                      <a16:colId xmlns:a16="http://schemas.microsoft.com/office/drawing/2014/main" val="2990054284"/>
                    </a:ext>
                  </a:extLst>
                </a:gridCol>
              </a:tblGrid>
              <a:tr h="502920">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2398494824"/>
                  </a:ext>
                </a:extLst>
              </a:tr>
            </a:tbl>
          </a:graphicData>
        </a:graphic>
      </p:graphicFrame>
      <p:graphicFrame>
        <p:nvGraphicFramePr>
          <p:cNvPr id="32" name="Bảng 31">
            <a:extLst>
              <a:ext uri="{FF2B5EF4-FFF2-40B4-BE49-F238E27FC236}">
                <a16:creationId xmlns:a16="http://schemas.microsoft.com/office/drawing/2014/main" id="{82DC5AB6-C45F-D761-3B38-DCF2246C07BC}"/>
              </a:ext>
            </a:extLst>
          </p:cNvPr>
          <p:cNvGraphicFramePr>
            <a:graphicFrameLocks noGrp="1"/>
          </p:cNvGraphicFramePr>
          <p:nvPr>
            <p:extLst>
              <p:ext uri="{D42A27DB-BD31-4B8C-83A1-F6EECF244321}">
                <p14:modId xmlns:p14="http://schemas.microsoft.com/office/powerpoint/2010/main" val="3868472721"/>
              </p:ext>
            </p:extLst>
          </p:nvPr>
        </p:nvGraphicFramePr>
        <p:xfrm>
          <a:off x="4113095" y="4068997"/>
          <a:ext cx="5429214" cy="518160"/>
        </p:xfrm>
        <a:graphic>
          <a:graphicData uri="http://schemas.openxmlformats.org/drawingml/2006/table">
            <a:tbl>
              <a:tblPr firstRow="1" bandRow="1">
                <a:tableStyleId>{19CC070B-6319-49F3-BE82-D27F163C84C2}</a:tableStyleId>
              </a:tblPr>
              <a:tblGrid>
                <a:gridCol w="613770">
                  <a:extLst>
                    <a:ext uri="{9D8B030D-6E8A-4147-A177-3AD203B41FA5}">
                      <a16:colId xmlns:a16="http://schemas.microsoft.com/office/drawing/2014/main" val="3052064507"/>
                    </a:ext>
                  </a:extLst>
                </a:gridCol>
                <a:gridCol w="592722">
                  <a:extLst>
                    <a:ext uri="{9D8B030D-6E8A-4147-A177-3AD203B41FA5}">
                      <a16:colId xmlns:a16="http://schemas.microsoft.com/office/drawing/2014/main" val="2208096451"/>
                    </a:ext>
                  </a:extLst>
                </a:gridCol>
                <a:gridCol w="603246">
                  <a:extLst>
                    <a:ext uri="{9D8B030D-6E8A-4147-A177-3AD203B41FA5}">
                      <a16:colId xmlns:a16="http://schemas.microsoft.com/office/drawing/2014/main" val="1902766870"/>
                    </a:ext>
                  </a:extLst>
                </a:gridCol>
                <a:gridCol w="603246">
                  <a:extLst>
                    <a:ext uri="{9D8B030D-6E8A-4147-A177-3AD203B41FA5}">
                      <a16:colId xmlns:a16="http://schemas.microsoft.com/office/drawing/2014/main" val="238112333"/>
                    </a:ext>
                  </a:extLst>
                </a:gridCol>
                <a:gridCol w="603246">
                  <a:extLst>
                    <a:ext uri="{9D8B030D-6E8A-4147-A177-3AD203B41FA5}">
                      <a16:colId xmlns:a16="http://schemas.microsoft.com/office/drawing/2014/main" val="464580656"/>
                    </a:ext>
                  </a:extLst>
                </a:gridCol>
                <a:gridCol w="540765">
                  <a:extLst>
                    <a:ext uri="{9D8B030D-6E8A-4147-A177-3AD203B41FA5}">
                      <a16:colId xmlns:a16="http://schemas.microsoft.com/office/drawing/2014/main" val="169265695"/>
                    </a:ext>
                  </a:extLst>
                </a:gridCol>
                <a:gridCol w="665727">
                  <a:extLst>
                    <a:ext uri="{9D8B030D-6E8A-4147-A177-3AD203B41FA5}">
                      <a16:colId xmlns:a16="http://schemas.microsoft.com/office/drawing/2014/main" val="4045120790"/>
                    </a:ext>
                  </a:extLst>
                </a:gridCol>
                <a:gridCol w="603246">
                  <a:extLst>
                    <a:ext uri="{9D8B030D-6E8A-4147-A177-3AD203B41FA5}">
                      <a16:colId xmlns:a16="http://schemas.microsoft.com/office/drawing/2014/main" val="1581222416"/>
                    </a:ext>
                  </a:extLst>
                </a:gridCol>
                <a:gridCol w="603246">
                  <a:extLst>
                    <a:ext uri="{9D8B030D-6E8A-4147-A177-3AD203B41FA5}">
                      <a16:colId xmlns:a16="http://schemas.microsoft.com/office/drawing/2014/main" val="2294987878"/>
                    </a:ext>
                  </a:extLst>
                </a:gridCol>
              </a:tblGrid>
              <a:tr h="504516">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1344447443"/>
                  </a:ext>
                </a:extLst>
              </a:tr>
            </a:tbl>
          </a:graphicData>
        </a:graphic>
      </p:graphicFrame>
      <p:graphicFrame>
        <p:nvGraphicFramePr>
          <p:cNvPr id="33" name="Bảng 32">
            <a:extLst>
              <a:ext uri="{FF2B5EF4-FFF2-40B4-BE49-F238E27FC236}">
                <a16:creationId xmlns:a16="http://schemas.microsoft.com/office/drawing/2014/main" id="{3CEA6F58-CA8D-C554-03BB-66BF2000501C}"/>
              </a:ext>
            </a:extLst>
          </p:cNvPr>
          <p:cNvGraphicFramePr>
            <a:graphicFrameLocks noGrp="1"/>
          </p:cNvGraphicFramePr>
          <p:nvPr>
            <p:extLst>
              <p:ext uri="{D42A27DB-BD31-4B8C-83A1-F6EECF244321}">
                <p14:modId xmlns:p14="http://schemas.microsoft.com/office/powerpoint/2010/main" val="3859120360"/>
              </p:ext>
            </p:extLst>
          </p:nvPr>
        </p:nvGraphicFramePr>
        <p:xfrm>
          <a:off x="503734" y="4583093"/>
          <a:ext cx="4823152" cy="518160"/>
        </p:xfrm>
        <a:graphic>
          <a:graphicData uri="http://schemas.openxmlformats.org/drawingml/2006/table">
            <a:tbl>
              <a:tblPr firstRow="1" bandRow="1">
                <a:tableStyleId>{19CC070B-6319-49F3-BE82-D27F163C84C2}</a:tableStyleId>
              </a:tblPr>
              <a:tblGrid>
                <a:gridCol w="602894">
                  <a:extLst>
                    <a:ext uri="{9D8B030D-6E8A-4147-A177-3AD203B41FA5}">
                      <a16:colId xmlns:a16="http://schemas.microsoft.com/office/drawing/2014/main" val="3052064507"/>
                    </a:ext>
                  </a:extLst>
                </a:gridCol>
                <a:gridCol w="602894">
                  <a:extLst>
                    <a:ext uri="{9D8B030D-6E8A-4147-A177-3AD203B41FA5}">
                      <a16:colId xmlns:a16="http://schemas.microsoft.com/office/drawing/2014/main" val="2208096451"/>
                    </a:ext>
                  </a:extLst>
                </a:gridCol>
                <a:gridCol w="602894">
                  <a:extLst>
                    <a:ext uri="{9D8B030D-6E8A-4147-A177-3AD203B41FA5}">
                      <a16:colId xmlns:a16="http://schemas.microsoft.com/office/drawing/2014/main" val="1902766870"/>
                    </a:ext>
                  </a:extLst>
                </a:gridCol>
                <a:gridCol w="602894">
                  <a:extLst>
                    <a:ext uri="{9D8B030D-6E8A-4147-A177-3AD203B41FA5}">
                      <a16:colId xmlns:a16="http://schemas.microsoft.com/office/drawing/2014/main" val="238112333"/>
                    </a:ext>
                  </a:extLst>
                </a:gridCol>
                <a:gridCol w="602894">
                  <a:extLst>
                    <a:ext uri="{9D8B030D-6E8A-4147-A177-3AD203B41FA5}">
                      <a16:colId xmlns:a16="http://schemas.microsoft.com/office/drawing/2014/main" val="464580656"/>
                    </a:ext>
                  </a:extLst>
                </a:gridCol>
                <a:gridCol w="602894">
                  <a:extLst>
                    <a:ext uri="{9D8B030D-6E8A-4147-A177-3AD203B41FA5}">
                      <a16:colId xmlns:a16="http://schemas.microsoft.com/office/drawing/2014/main" val="169265695"/>
                    </a:ext>
                  </a:extLst>
                </a:gridCol>
                <a:gridCol w="602894">
                  <a:extLst>
                    <a:ext uri="{9D8B030D-6E8A-4147-A177-3AD203B41FA5}">
                      <a16:colId xmlns:a16="http://schemas.microsoft.com/office/drawing/2014/main" val="4045120790"/>
                    </a:ext>
                  </a:extLst>
                </a:gridCol>
                <a:gridCol w="602894">
                  <a:extLst>
                    <a:ext uri="{9D8B030D-6E8A-4147-A177-3AD203B41FA5}">
                      <a16:colId xmlns:a16="http://schemas.microsoft.com/office/drawing/2014/main" val="1581222416"/>
                    </a:ext>
                  </a:extLst>
                </a:gridCol>
              </a:tblGrid>
              <a:tr h="504516">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b="1">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80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1344447443"/>
                  </a:ext>
                </a:extLst>
              </a:tr>
            </a:tbl>
          </a:graphicData>
        </a:graphic>
      </p:graphicFrame>
      <p:graphicFrame>
        <p:nvGraphicFramePr>
          <p:cNvPr id="34" name="Bảng 33">
            <a:extLst>
              <a:ext uri="{FF2B5EF4-FFF2-40B4-BE49-F238E27FC236}">
                <a16:creationId xmlns:a16="http://schemas.microsoft.com/office/drawing/2014/main" id="{FE1B9004-15B4-495C-943D-D47CC80F42C8}"/>
              </a:ext>
            </a:extLst>
          </p:cNvPr>
          <p:cNvGraphicFramePr>
            <a:graphicFrameLocks noGrp="1"/>
          </p:cNvGraphicFramePr>
          <p:nvPr>
            <p:extLst>
              <p:ext uri="{D42A27DB-BD31-4B8C-83A1-F6EECF244321}">
                <p14:modId xmlns:p14="http://schemas.microsoft.com/office/powerpoint/2010/main" val="1857319633"/>
              </p:ext>
            </p:extLst>
          </p:nvPr>
        </p:nvGraphicFramePr>
        <p:xfrm>
          <a:off x="1717059" y="2015152"/>
          <a:ext cx="3599922" cy="487680"/>
        </p:xfrm>
        <a:graphic>
          <a:graphicData uri="http://schemas.openxmlformats.org/drawingml/2006/table">
            <a:tbl>
              <a:tblPr firstRow="1" bandRow="1">
                <a:tableStyleId>{19CC070B-6319-49F3-BE82-D27F163C84C2}</a:tableStyleId>
              </a:tblPr>
              <a:tblGrid>
                <a:gridCol w="599987">
                  <a:extLst>
                    <a:ext uri="{9D8B030D-6E8A-4147-A177-3AD203B41FA5}">
                      <a16:colId xmlns:a16="http://schemas.microsoft.com/office/drawing/2014/main" val="1347968068"/>
                    </a:ext>
                  </a:extLst>
                </a:gridCol>
                <a:gridCol w="599987">
                  <a:extLst>
                    <a:ext uri="{9D8B030D-6E8A-4147-A177-3AD203B41FA5}">
                      <a16:colId xmlns:a16="http://schemas.microsoft.com/office/drawing/2014/main" val="2762455014"/>
                    </a:ext>
                  </a:extLst>
                </a:gridCol>
                <a:gridCol w="599987">
                  <a:extLst>
                    <a:ext uri="{9D8B030D-6E8A-4147-A177-3AD203B41FA5}">
                      <a16:colId xmlns:a16="http://schemas.microsoft.com/office/drawing/2014/main" val="279753071"/>
                    </a:ext>
                  </a:extLst>
                </a:gridCol>
                <a:gridCol w="599987">
                  <a:extLst>
                    <a:ext uri="{9D8B030D-6E8A-4147-A177-3AD203B41FA5}">
                      <a16:colId xmlns:a16="http://schemas.microsoft.com/office/drawing/2014/main" val="2999254410"/>
                    </a:ext>
                  </a:extLst>
                </a:gridCol>
                <a:gridCol w="599987">
                  <a:extLst>
                    <a:ext uri="{9D8B030D-6E8A-4147-A177-3AD203B41FA5}">
                      <a16:colId xmlns:a16="http://schemas.microsoft.com/office/drawing/2014/main" val="2354253487"/>
                    </a:ext>
                  </a:extLst>
                </a:gridCol>
                <a:gridCol w="599987">
                  <a:extLst>
                    <a:ext uri="{9D8B030D-6E8A-4147-A177-3AD203B41FA5}">
                      <a16:colId xmlns:a16="http://schemas.microsoft.com/office/drawing/2014/main" val="3869343015"/>
                    </a:ext>
                  </a:extLst>
                </a:gridCol>
              </a:tblGrid>
              <a:tr h="478465">
                <a:tc>
                  <a:txBody>
                    <a:bodyPr/>
                    <a:lstStyle/>
                    <a:p>
                      <a:pPr algn="ctr"/>
                      <a:endParaRPr lang="en-US" sz="26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600" b="1">
                        <a:solidFill>
                          <a:schemeClr val="tx1"/>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6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600">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600" b="1">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60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2778025491"/>
                  </a:ext>
                </a:extLst>
              </a:tr>
            </a:tbl>
          </a:graphicData>
        </a:graphic>
      </p:graphicFrame>
    </p:spTree>
    <p:custDataLst>
      <p:tags r:id="rId1"/>
    </p:custDataLst>
    <p:extLst>
      <p:ext uri="{BB962C8B-B14F-4D97-AF65-F5344CB8AC3E}">
        <p14:creationId xmlns:p14="http://schemas.microsoft.com/office/powerpoint/2010/main" val="3371471079"/>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5"/>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 restart="whenNotActive" fill="hold" evtFilter="cancelBubble" nodeType="interactiveSeq">
                <p:stCondLst>
                  <p:cond evt="onClick" delay="0">
                    <p:tgtEl>
                      <p:spTgt spid="46"/>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6" restart="whenNotActive" fill="hold" evtFilter="cancelBubble" nodeType="interactiveSeq">
                <p:stCondLst>
                  <p:cond evt="onClick" delay="0">
                    <p:tgtEl>
                      <p:spTgt spid="4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2" restart="whenNotActive" fill="hold" evtFilter="cancelBubble" nodeType="interactiveSeq">
                <p:stCondLst>
                  <p:cond evt="onClick" delay="0">
                    <p:tgtEl>
                      <p:spTgt spid="48"/>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74"/>
          <p:cNvSpPr txBox="1">
            <a:spLocks noGrp="1"/>
          </p:cNvSpPr>
          <p:nvPr>
            <p:ph type="title"/>
          </p:nvPr>
        </p:nvSpPr>
        <p:spPr>
          <a:xfrm>
            <a:off x="1302447" y="412113"/>
            <a:ext cx="8228669" cy="2837506"/>
          </a:xfrm>
          <a:prstGeom prst="rect">
            <a:avLst/>
          </a:prstGeom>
        </p:spPr>
        <p:txBody>
          <a:bodyPr spcFirstLastPara="1" wrap="square" lIns="91425" tIns="91425" rIns="91425" bIns="91425" anchor="ctr" anchorCtr="0">
            <a:noAutofit/>
          </a:bodyPr>
          <a:lstStyle/>
          <a:p>
            <a:r>
              <a:rPr lang="vi-VN" sz="4800">
                <a:solidFill>
                  <a:srgbClr val="FF0000"/>
                </a:solidFill>
              </a:rPr>
              <a:t>Cảm ơn quý thầy cô đã theo dõi </a:t>
            </a:r>
            <a:br>
              <a:rPr lang="vi-VN" sz="4800">
                <a:solidFill>
                  <a:srgbClr val="FF0000"/>
                </a:solidFill>
              </a:rPr>
            </a:br>
            <a:r>
              <a:rPr lang="vi-VN" sz="4800">
                <a:solidFill>
                  <a:srgbClr val="FF0000"/>
                </a:solidFill>
              </a:rPr>
              <a:t>tiết học ngày hôm nay</a:t>
            </a:r>
            <a:br>
              <a:rPr lang="vi-VN"/>
            </a:br>
            <a:br>
              <a:rPr lang="vi-VN"/>
            </a:br>
            <a:r>
              <a:rPr lang="en-GB" sz="3600">
                <a:solidFill>
                  <a:srgbClr val="002060"/>
                </a:solidFill>
              </a:rPr>
              <a:t>Chúc </a:t>
            </a:r>
            <a:r>
              <a:rPr lang="en-GB" sz="3600" dirty="0" err="1">
                <a:solidFill>
                  <a:srgbClr val="002060"/>
                </a:solidFill>
              </a:rPr>
              <a:t>các</a:t>
            </a:r>
            <a:r>
              <a:rPr lang="en-GB" sz="3600" dirty="0">
                <a:solidFill>
                  <a:srgbClr val="002060"/>
                </a:solidFill>
              </a:rPr>
              <a:t> </a:t>
            </a:r>
            <a:r>
              <a:rPr lang="en-GB" sz="3600" dirty="0" err="1">
                <a:solidFill>
                  <a:srgbClr val="002060"/>
                </a:solidFill>
              </a:rPr>
              <a:t>em</a:t>
            </a:r>
            <a:r>
              <a:rPr lang="en-GB" sz="3600" dirty="0">
                <a:solidFill>
                  <a:srgbClr val="002060"/>
                </a:solidFill>
              </a:rPr>
              <a:t> </a:t>
            </a:r>
            <a:r>
              <a:rPr lang="en-GB" sz="3600" dirty="0" err="1">
                <a:solidFill>
                  <a:srgbClr val="002060"/>
                </a:solidFill>
              </a:rPr>
              <a:t>có</a:t>
            </a:r>
            <a:r>
              <a:rPr lang="en-GB" sz="3600" dirty="0">
                <a:solidFill>
                  <a:srgbClr val="002060"/>
                </a:solidFill>
              </a:rPr>
              <a:t> </a:t>
            </a:r>
            <a:r>
              <a:rPr lang="en-GB" sz="3600" dirty="0" err="1">
                <a:solidFill>
                  <a:srgbClr val="002060"/>
                </a:solidFill>
              </a:rPr>
              <a:t>tiết</a:t>
            </a:r>
            <a:r>
              <a:rPr lang="en-GB" sz="3600" dirty="0">
                <a:solidFill>
                  <a:srgbClr val="002060"/>
                </a:solidFill>
              </a:rPr>
              <a:t> </a:t>
            </a:r>
            <a:r>
              <a:rPr lang="en-GB" sz="3600" dirty="0" err="1">
                <a:solidFill>
                  <a:srgbClr val="002060"/>
                </a:solidFill>
              </a:rPr>
              <a:t>học</a:t>
            </a:r>
            <a:r>
              <a:rPr lang="en-GB" sz="3600" dirty="0">
                <a:solidFill>
                  <a:srgbClr val="002060"/>
                </a:solidFill>
              </a:rPr>
              <a:t> </a:t>
            </a:r>
            <a:r>
              <a:rPr lang="en-GB" sz="3600" dirty="0" err="1">
                <a:solidFill>
                  <a:srgbClr val="002060"/>
                </a:solidFill>
              </a:rPr>
              <a:t>vui</a:t>
            </a:r>
            <a:r>
              <a:rPr lang="en-GB" sz="3600" dirty="0">
                <a:solidFill>
                  <a:srgbClr val="002060"/>
                </a:solidFill>
              </a:rPr>
              <a:t> </a:t>
            </a:r>
            <a:r>
              <a:rPr lang="en-GB" sz="3600" dirty="0" err="1">
                <a:solidFill>
                  <a:srgbClr val="002060"/>
                </a:solidFill>
              </a:rPr>
              <a:t>vẻ</a:t>
            </a:r>
            <a:r>
              <a:rPr lang="en-GB" sz="3600" dirty="0">
                <a:solidFill>
                  <a:srgbClr val="002060"/>
                </a:solidFill>
              </a:rPr>
              <a:t> </a:t>
            </a:r>
            <a:r>
              <a:rPr lang="en-GB" sz="3600" dirty="0" err="1">
                <a:solidFill>
                  <a:srgbClr val="002060"/>
                </a:solidFill>
              </a:rPr>
              <a:t>và</a:t>
            </a:r>
            <a:r>
              <a:rPr lang="en-GB" sz="3600" dirty="0">
                <a:solidFill>
                  <a:srgbClr val="002060"/>
                </a:solidFill>
              </a:rPr>
              <a:t> </a:t>
            </a:r>
            <a:r>
              <a:rPr lang="en-GB" sz="3600" dirty="0" err="1">
                <a:solidFill>
                  <a:srgbClr val="002060"/>
                </a:solidFill>
              </a:rPr>
              <a:t>hiệu</a:t>
            </a:r>
            <a:r>
              <a:rPr lang="en-GB" sz="3600" dirty="0">
                <a:solidFill>
                  <a:srgbClr val="002060"/>
                </a:solidFill>
              </a:rPr>
              <a:t> </a:t>
            </a:r>
            <a:r>
              <a:rPr lang="en-GB" sz="3600" dirty="0" err="1">
                <a:solidFill>
                  <a:srgbClr val="002060"/>
                </a:solidFill>
              </a:rPr>
              <a:t>quả</a:t>
            </a:r>
            <a:r>
              <a:rPr lang="en-GB" sz="3600" dirty="0">
                <a:solidFill>
                  <a:srgbClr val="002060"/>
                </a:solidFill>
              </a:rPr>
              <a:t> </a:t>
            </a:r>
            <a:r>
              <a:rPr lang="en-GB" sz="3600" dirty="0" err="1">
                <a:solidFill>
                  <a:srgbClr val="002060"/>
                </a:solidFill>
              </a:rPr>
              <a:t>nhất</a:t>
            </a:r>
            <a:endParaRPr dirty="0">
              <a:solidFill>
                <a:srgbClr val="002060"/>
              </a:solidFill>
            </a:endParaRPr>
          </a:p>
        </p:txBody>
      </p:sp>
      <p:grpSp>
        <p:nvGrpSpPr>
          <p:cNvPr id="2253" name="Google Shape;2253;p74"/>
          <p:cNvGrpSpPr/>
          <p:nvPr/>
        </p:nvGrpSpPr>
        <p:grpSpPr>
          <a:xfrm>
            <a:off x="1563387" y="3871086"/>
            <a:ext cx="1775552" cy="1841189"/>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91425" tIns="91425" rIns="91425" bIns="91425" anchor="ctr" anchorCtr="0">
              <a:noAutofit/>
            </a:bodyPr>
            <a:lstStyle/>
            <a:p>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91425" tIns="91425" rIns="91425" bIns="91425" anchor="ctr" anchorCtr="0">
              <a:noAutofit/>
            </a:bodyPr>
            <a:lstStyle/>
            <a:p>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287" name="Google Shape;2287;p74"/>
          <p:cNvGrpSpPr/>
          <p:nvPr/>
        </p:nvGrpSpPr>
        <p:grpSpPr>
          <a:xfrm>
            <a:off x="3551000" y="3394469"/>
            <a:ext cx="3874407" cy="293716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91425" tIns="91425" rIns="91425" bIns="91425" anchor="ctr" anchorCtr="0">
              <a:noAutofit/>
            </a:bodyPr>
            <a:lstStyle/>
            <a:p>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91425" tIns="91425" rIns="91425" bIns="91425" anchor="ctr" anchorCtr="0">
              <a:noAutofit/>
            </a:bodyPr>
            <a:lstStyle/>
            <a:p>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91425" tIns="91425" rIns="91425" bIns="91425" anchor="ctr" anchorCtr="0">
              <a:noAutofit/>
            </a:bodyPr>
            <a:lstStyle/>
            <a:p>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nvGrpSpPr>
          <p:cNvPr id="2365" name="Google Shape;2365;p74"/>
          <p:cNvGrpSpPr/>
          <p:nvPr/>
        </p:nvGrpSpPr>
        <p:grpSpPr>
          <a:xfrm>
            <a:off x="7887282" y="3948890"/>
            <a:ext cx="1549494" cy="1763385"/>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descr="Ảnh có chứa ảnh chụp màn hình, hàng, màu đen, Hình chữ nhật&#10;&#10;Mô tả được tạo tự động">
            <a:extLst>
              <a:ext uri="{FF2B5EF4-FFF2-40B4-BE49-F238E27FC236}">
                <a16:creationId xmlns:a16="http://schemas.microsoft.com/office/drawing/2014/main" id="{44512696-7171-3B05-5F27-7287485739E6}"/>
              </a:ext>
            </a:extLst>
          </p:cNvPr>
          <p:cNvPicPr>
            <a:picLocks noChangeAspect="1"/>
          </p:cNvPicPr>
          <p:nvPr/>
        </p:nvPicPr>
        <p:blipFill>
          <a:blip r:embed="rId4"/>
          <a:stretch>
            <a:fillRect/>
          </a:stretch>
        </p:blipFill>
        <p:spPr>
          <a:xfrm>
            <a:off x="148293" y="635808"/>
            <a:ext cx="10344149" cy="5248313"/>
          </a:xfrm>
          <a:prstGeom prst="rect">
            <a:avLst/>
          </a:prstGeom>
        </p:spPr>
      </p:pic>
      <p:sp>
        <p:nvSpPr>
          <p:cNvPr id="3" name="Rectangle: Rounded Corners 123">
            <a:extLst>
              <a:ext uri="{FF2B5EF4-FFF2-40B4-BE49-F238E27FC236}">
                <a16:creationId xmlns:a16="http://schemas.microsoft.com/office/drawing/2014/main" id="{1D07A82D-41D4-15C8-8D0F-D765B1B6466E}"/>
              </a:ext>
            </a:extLst>
          </p:cNvPr>
          <p:cNvSpPr/>
          <p:nvPr/>
        </p:nvSpPr>
        <p:spPr>
          <a:xfrm>
            <a:off x="1254755" y="2309379"/>
            <a:ext cx="8375020" cy="1861416"/>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3">
                    <a:lumMod val="75000"/>
                  </a:schemeClr>
                </a:solidFill>
                <a:latin typeface="Times New Roman" panose="02020603050405020304" pitchFamily="18" charset="0"/>
                <a:cs typeface="Times New Roman" panose="02020603050405020304" pitchFamily="18" charset="0"/>
              </a:rPr>
              <a:t>Thiết bị nối trung tâm giúp kết nối các máy tính và thiết bị mạng với nhau</a:t>
            </a:r>
          </a:p>
        </p:txBody>
      </p:sp>
      <p:pic>
        <p:nvPicPr>
          <p:cNvPr id="9" name="Hình ảnh 8" descr="Ảnh có chứa biểu tượng, Đồ họa, vòng tròn, hình mẫu&#10;&#10;Mô tả được tạo tự động">
            <a:extLst>
              <a:ext uri="{FF2B5EF4-FFF2-40B4-BE49-F238E27FC236}">
                <a16:creationId xmlns:a16="http://schemas.microsoft.com/office/drawing/2014/main" id="{9874D213-3E01-5D0F-CB16-5DB9E810E545}"/>
              </a:ext>
            </a:extLst>
          </p:cNvPr>
          <p:cNvPicPr>
            <a:picLocks noChangeAspect="1"/>
          </p:cNvPicPr>
          <p:nvPr/>
        </p:nvPicPr>
        <p:blipFill>
          <a:blip r:embed="rId5"/>
          <a:stretch>
            <a:fillRect/>
          </a:stretch>
        </p:blipFill>
        <p:spPr>
          <a:xfrm>
            <a:off x="540864" y="1286691"/>
            <a:ext cx="1427782" cy="1447933"/>
          </a:xfrm>
          <a:prstGeom prst="rect">
            <a:avLst/>
          </a:prstGeom>
        </p:spPr>
      </p:pic>
      <p:pic>
        <p:nvPicPr>
          <p:cNvPr id="4" name="Hình ảnh 3" descr="Ảnh có chứa hình vẽ, minh họa, phim hoạt hình, Phim hoạt hình&#10;&#10;Mô tả được tạo tự động">
            <a:hlinkClick r:id="rId6" action="ppaction://hlinksldjump"/>
            <a:extLst>
              <a:ext uri="{FF2B5EF4-FFF2-40B4-BE49-F238E27FC236}">
                <a16:creationId xmlns:a16="http://schemas.microsoft.com/office/drawing/2014/main" id="{A1DC88F2-54B9-6184-DD24-3C8C1E91E059}"/>
              </a:ext>
            </a:extLst>
          </p:cNvPr>
          <p:cNvPicPr>
            <a:picLocks noChangeAspect="1"/>
          </p:cNvPicPr>
          <p:nvPr/>
        </p:nvPicPr>
        <p:blipFill>
          <a:blip r:embed="rId7"/>
          <a:stretch>
            <a:fillRect/>
          </a:stretch>
        </p:blipFill>
        <p:spPr>
          <a:xfrm flipH="1">
            <a:off x="8863263" y="3342866"/>
            <a:ext cx="2000746" cy="3137309"/>
          </a:xfrm>
          <a:prstGeom prst="rect">
            <a:avLst/>
          </a:prstGeom>
        </p:spPr>
      </p:pic>
    </p:spTree>
    <p:custDataLst>
      <p:tags r:id="rId1"/>
    </p:custDataLst>
    <p:extLst>
      <p:ext uri="{BB962C8B-B14F-4D97-AF65-F5344CB8AC3E}">
        <p14:creationId xmlns:p14="http://schemas.microsoft.com/office/powerpoint/2010/main" val="1790638805"/>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descr="Ảnh có chứa ảnh chụp màn hình, hàng, màu đen, Hình chữ nhật&#10;&#10;Mô tả được tạo tự động">
            <a:extLst>
              <a:ext uri="{FF2B5EF4-FFF2-40B4-BE49-F238E27FC236}">
                <a16:creationId xmlns:a16="http://schemas.microsoft.com/office/drawing/2014/main" id="{4FEB567B-1BF2-D235-4A5E-2F4F73FC516A}"/>
              </a:ext>
            </a:extLst>
          </p:cNvPr>
          <p:cNvPicPr>
            <a:picLocks noChangeAspect="1"/>
          </p:cNvPicPr>
          <p:nvPr/>
        </p:nvPicPr>
        <p:blipFill>
          <a:blip r:embed="rId4"/>
          <a:stretch>
            <a:fillRect/>
          </a:stretch>
        </p:blipFill>
        <p:spPr>
          <a:xfrm>
            <a:off x="148293" y="635808"/>
            <a:ext cx="10344149" cy="5248313"/>
          </a:xfrm>
          <a:prstGeom prst="rect">
            <a:avLst/>
          </a:prstGeom>
        </p:spPr>
      </p:pic>
      <p:sp>
        <p:nvSpPr>
          <p:cNvPr id="3" name="Rectangle: Rounded Corners 123">
            <a:extLst>
              <a:ext uri="{FF2B5EF4-FFF2-40B4-BE49-F238E27FC236}">
                <a16:creationId xmlns:a16="http://schemas.microsoft.com/office/drawing/2014/main" id="{1D07A82D-41D4-15C8-8D0F-D765B1B6466E}"/>
              </a:ext>
            </a:extLst>
          </p:cNvPr>
          <p:cNvSpPr/>
          <p:nvPr/>
        </p:nvSpPr>
        <p:spPr>
          <a:xfrm>
            <a:off x="1114425" y="2558888"/>
            <a:ext cx="8562975" cy="1664565"/>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3">
                    <a:lumMod val="75000"/>
                  </a:schemeClr>
                </a:solidFill>
                <a:effectLst/>
                <a:latin typeface="Times New Roman" panose="02020603050405020304" pitchFamily="18" charset="0"/>
                <a:ea typeface="Times New Roman" panose="02020603050405020304" pitchFamily="18" charset="0"/>
              </a:rPr>
              <a:t>Số hóa dữ liệu là việc chuyển gì thành dãy bit?</a:t>
            </a:r>
            <a:endParaRPr lang="vi-VN" sz="720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9" name="Hình ảnh 8" descr="Ảnh có chứa vòng tròn, Đồ họa, tác phẩm nghệ thuật, thiết kế&#10;&#10;Mô tả được tạo tự động">
            <a:hlinkClick r:id="rId5" action="ppaction://hlinksldjump"/>
            <a:extLst>
              <a:ext uri="{FF2B5EF4-FFF2-40B4-BE49-F238E27FC236}">
                <a16:creationId xmlns:a16="http://schemas.microsoft.com/office/drawing/2014/main" id="{D4192A07-3C3F-AD6B-92D0-F33A78CDF382}"/>
              </a:ext>
            </a:extLst>
          </p:cNvPr>
          <p:cNvPicPr>
            <a:picLocks noChangeAspect="1"/>
          </p:cNvPicPr>
          <p:nvPr/>
        </p:nvPicPr>
        <p:blipFill>
          <a:blip r:embed="rId6"/>
          <a:stretch>
            <a:fillRect/>
          </a:stretch>
        </p:blipFill>
        <p:spPr>
          <a:xfrm>
            <a:off x="7716523" y="4259966"/>
            <a:ext cx="2369741" cy="1956114"/>
          </a:xfrm>
          <a:prstGeom prst="rect">
            <a:avLst/>
          </a:prstGeom>
        </p:spPr>
      </p:pic>
      <p:pic>
        <p:nvPicPr>
          <p:cNvPr id="11" name="Hình ảnh 10" descr="Ảnh có chứa hình mẫu, Đồ họa, biểu tượng, phim hoạt hình&#10;&#10;Mô tả được tạo tự động">
            <a:extLst>
              <a:ext uri="{FF2B5EF4-FFF2-40B4-BE49-F238E27FC236}">
                <a16:creationId xmlns:a16="http://schemas.microsoft.com/office/drawing/2014/main" id="{1B5D717C-1909-ED4E-36D7-FE6998608C5E}"/>
              </a:ext>
            </a:extLst>
          </p:cNvPr>
          <p:cNvPicPr>
            <a:picLocks noChangeAspect="1"/>
          </p:cNvPicPr>
          <p:nvPr/>
        </p:nvPicPr>
        <p:blipFill>
          <a:blip r:embed="rId7"/>
          <a:stretch>
            <a:fillRect/>
          </a:stretch>
        </p:blipFill>
        <p:spPr>
          <a:xfrm>
            <a:off x="679042" y="1449056"/>
            <a:ext cx="1520838" cy="1542301"/>
          </a:xfrm>
          <a:prstGeom prst="rect">
            <a:avLst/>
          </a:prstGeom>
        </p:spPr>
      </p:pic>
    </p:spTree>
    <p:custDataLst>
      <p:tags r:id="rId1"/>
    </p:custDataLst>
    <p:extLst>
      <p:ext uri="{BB962C8B-B14F-4D97-AF65-F5344CB8AC3E}">
        <p14:creationId xmlns:p14="http://schemas.microsoft.com/office/powerpoint/2010/main" val="698414170"/>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ảnh chụp màn hình, hàng, màu đen, Hình chữ nhật&#10;&#10;Mô tả được tạo tự động">
            <a:extLst>
              <a:ext uri="{FF2B5EF4-FFF2-40B4-BE49-F238E27FC236}">
                <a16:creationId xmlns:a16="http://schemas.microsoft.com/office/drawing/2014/main" id="{4F4AB13B-1A59-71C3-0DB8-6C24DDFDF24B}"/>
              </a:ext>
            </a:extLst>
          </p:cNvPr>
          <p:cNvPicPr>
            <a:picLocks noChangeAspect="1"/>
          </p:cNvPicPr>
          <p:nvPr/>
        </p:nvPicPr>
        <p:blipFill>
          <a:blip r:embed="rId4"/>
          <a:stretch>
            <a:fillRect/>
          </a:stretch>
        </p:blipFill>
        <p:spPr>
          <a:xfrm>
            <a:off x="148293" y="635808"/>
            <a:ext cx="10344149" cy="5248313"/>
          </a:xfrm>
          <a:prstGeom prst="rect">
            <a:avLst/>
          </a:prstGeom>
        </p:spPr>
      </p:pic>
      <p:sp>
        <p:nvSpPr>
          <p:cNvPr id="3" name="Rectangle: Rounded Corners 123">
            <a:extLst>
              <a:ext uri="{FF2B5EF4-FFF2-40B4-BE49-F238E27FC236}">
                <a16:creationId xmlns:a16="http://schemas.microsoft.com/office/drawing/2014/main" id="{1D07A82D-41D4-15C8-8D0F-D765B1B6466E}"/>
              </a:ext>
            </a:extLst>
          </p:cNvPr>
          <p:cNvSpPr/>
          <p:nvPr/>
        </p:nvSpPr>
        <p:spPr>
          <a:xfrm>
            <a:off x="1498322" y="2407804"/>
            <a:ext cx="8074303" cy="1664565"/>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3">
                    <a:lumMod val="75000"/>
                  </a:schemeClr>
                </a:solidFill>
                <a:latin typeface="Times New Roman" panose="02020603050405020304" pitchFamily="18" charset="0"/>
                <a:cs typeface="Times New Roman" panose="02020603050405020304" pitchFamily="18" charset="0"/>
              </a:rPr>
              <a:t>Máy tính dùng dãy gì để biểu diễn các số trong tính toán</a:t>
            </a:r>
          </a:p>
        </p:txBody>
      </p:sp>
      <p:pic>
        <p:nvPicPr>
          <p:cNvPr id="10" name="Hình ảnh 9" descr="Ảnh có chứa hình mẫu, Đồ họa, biểu tượng, vòng tròn&#10;&#10;Mô tả được tạo tự động">
            <a:extLst>
              <a:ext uri="{FF2B5EF4-FFF2-40B4-BE49-F238E27FC236}">
                <a16:creationId xmlns:a16="http://schemas.microsoft.com/office/drawing/2014/main" id="{62C0F460-F22C-BB23-209C-D01ACB1F189B}"/>
              </a:ext>
            </a:extLst>
          </p:cNvPr>
          <p:cNvPicPr>
            <a:picLocks noChangeAspect="1"/>
          </p:cNvPicPr>
          <p:nvPr/>
        </p:nvPicPr>
        <p:blipFill>
          <a:blip r:embed="rId5"/>
          <a:stretch>
            <a:fillRect/>
          </a:stretch>
        </p:blipFill>
        <p:spPr>
          <a:xfrm>
            <a:off x="819150" y="1425480"/>
            <a:ext cx="1510112" cy="1531424"/>
          </a:xfrm>
          <a:prstGeom prst="rect">
            <a:avLst/>
          </a:prstGeom>
        </p:spPr>
      </p:pic>
      <p:pic>
        <p:nvPicPr>
          <p:cNvPr id="4" name="Hình ảnh 3" descr="Ảnh có chứa hình vẽ, minh họa, phim hoạt hình, Phim hoạt hình&#10;&#10;Mô tả được tạo tự động">
            <a:hlinkClick r:id="rId6" action="ppaction://hlinksldjump"/>
            <a:extLst>
              <a:ext uri="{FF2B5EF4-FFF2-40B4-BE49-F238E27FC236}">
                <a16:creationId xmlns:a16="http://schemas.microsoft.com/office/drawing/2014/main" id="{F61599E1-2AEC-4A58-9C81-6838533F1CC6}"/>
              </a:ext>
            </a:extLst>
          </p:cNvPr>
          <p:cNvPicPr>
            <a:picLocks noChangeAspect="1"/>
          </p:cNvPicPr>
          <p:nvPr/>
        </p:nvPicPr>
        <p:blipFill>
          <a:blip r:embed="rId7"/>
          <a:stretch>
            <a:fillRect/>
          </a:stretch>
        </p:blipFill>
        <p:spPr>
          <a:xfrm flipH="1">
            <a:off x="8718746" y="3233025"/>
            <a:ext cx="2000746" cy="3137309"/>
          </a:xfrm>
          <a:prstGeom prst="rect">
            <a:avLst/>
          </a:prstGeom>
        </p:spPr>
      </p:pic>
    </p:spTree>
    <p:custDataLst>
      <p:tags r:id="rId1"/>
    </p:custDataLst>
    <p:extLst>
      <p:ext uri="{BB962C8B-B14F-4D97-AF65-F5344CB8AC3E}">
        <p14:creationId xmlns:p14="http://schemas.microsoft.com/office/powerpoint/2010/main" val="549518050"/>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ảnh chụp màn hình, hàng, màu đen, Hình chữ nhật&#10;&#10;Mô tả được tạo tự động">
            <a:extLst>
              <a:ext uri="{FF2B5EF4-FFF2-40B4-BE49-F238E27FC236}">
                <a16:creationId xmlns:a16="http://schemas.microsoft.com/office/drawing/2014/main" id="{DC32D6D5-78FC-E15A-A213-F4994AEF7EE7}"/>
              </a:ext>
            </a:extLst>
          </p:cNvPr>
          <p:cNvPicPr>
            <a:picLocks noChangeAspect="1"/>
          </p:cNvPicPr>
          <p:nvPr/>
        </p:nvPicPr>
        <p:blipFill>
          <a:blip r:embed="rId4"/>
          <a:stretch>
            <a:fillRect/>
          </a:stretch>
        </p:blipFill>
        <p:spPr>
          <a:xfrm>
            <a:off x="148293" y="635808"/>
            <a:ext cx="10344149" cy="5248313"/>
          </a:xfrm>
          <a:prstGeom prst="rect">
            <a:avLst/>
          </a:prstGeom>
        </p:spPr>
      </p:pic>
      <p:sp>
        <p:nvSpPr>
          <p:cNvPr id="3" name="Rectangle: Rounded Corners 123">
            <a:extLst>
              <a:ext uri="{FF2B5EF4-FFF2-40B4-BE49-F238E27FC236}">
                <a16:creationId xmlns:a16="http://schemas.microsoft.com/office/drawing/2014/main" id="{1D07A82D-41D4-15C8-8D0F-D765B1B6466E}"/>
              </a:ext>
            </a:extLst>
          </p:cNvPr>
          <p:cNvSpPr/>
          <p:nvPr/>
        </p:nvSpPr>
        <p:spPr>
          <a:xfrm>
            <a:off x="1498322" y="2407804"/>
            <a:ext cx="8093353" cy="1664565"/>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3">
                    <a:lumMod val="75000"/>
                  </a:schemeClr>
                </a:solidFill>
                <a:latin typeface="Times New Roman" panose="02020603050405020304" pitchFamily="18" charset="0"/>
                <a:cs typeface="Times New Roman" panose="02020603050405020304" pitchFamily="18" charset="0"/>
              </a:rPr>
              <a:t>Mạng không dây là loại mạng máy tính sử dụng gì để truyền thông tin</a:t>
            </a:r>
          </a:p>
        </p:txBody>
      </p:sp>
      <p:pic>
        <p:nvPicPr>
          <p:cNvPr id="10" name="Hình ảnh 9" descr="Ảnh có chứa biểu tượng, Đồ họa, hình mẫu, vòng tròn&#10;&#10;Mô tả được tạo tự động">
            <a:extLst>
              <a:ext uri="{FF2B5EF4-FFF2-40B4-BE49-F238E27FC236}">
                <a16:creationId xmlns:a16="http://schemas.microsoft.com/office/drawing/2014/main" id="{07CFBAE9-8158-FD34-99E7-0C198A5A2EC7}"/>
              </a:ext>
            </a:extLst>
          </p:cNvPr>
          <p:cNvPicPr>
            <a:picLocks noChangeAspect="1"/>
          </p:cNvPicPr>
          <p:nvPr/>
        </p:nvPicPr>
        <p:blipFill>
          <a:blip r:embed="rId5"/>
          <a:stretch>
            <a:fillRect/>
          </a:stretch>
        </p:blipFill>
        <p:spPr>
          <a:xfrm>
            <a:off x="797777" y="1365413"/>
            <a:ext cx="1401089" cy="1420863"/>
          </a:xfrm>
          <a:prstGeom prst="rect">
            <a:avLst/>
          </a:prstGeom>
        </p:spPr>
      </p:pic>
      <p:pic>
        <p:nvPicPr>
          <p:cNvPr id="2" name="Hình ảnh 1" descr="Ảnh có chứa vòng tròn, Đồ họa, tác phẩm nghệ thuật, thiết kế&#10;&#10;Mô tả được tạo tự động">
            <a:hlinkClick r:id="rId6" action="ppaction://hlinksldjump"/>
            <a:extLst>
              <a:ext uri="{FF2B5EF4-FFF2-40B4-BE49-F238E27FC236}">
                <a16:creationId xmlns:a16="http://schemas.microsoft.com/office/drawing/2014/main" id="{C73A81C8-6D55-09A3-4CAB-336E394E5652}"/>
              </a:ext>
            </a:extLst>
          </p:cNvPr>
          <p:cNvPicPr>
            <a:picLocks noChangeAspect="1"/>
          </p:cNvPicPr>
          <p:nvPr/>
        </p:nvPicPr>
        <p:blipFill>
          <a:blip r:embed="rId7"/>
          <a:stretch>
            <a:fillRect/>
          </a:stretch>
        </p:blipFill>
        <p:spPr>
          <a:xfrm>
            <a:off x="7716523" y="4259966"/>
            <a:ext cx="2369741" cy="1956114"/>
          </a:xfrm>
          <a:prstGeom prst="rect">
            <a:avLst/>
          </a:prstGeom>
        </p:spPr>
      </p:pic>
    </p:spTree>
    <p:custDataLst>
      <p:tags r:id="rId1"/>
    </p:custDataLst>
    <p:extLst>
      <p:ext uri="{BB962C8B-B14F-4D97-AF65-F5344CB8AC3E}">
        <p14:creationId xmlns:p14="http://schemas.microsoft.com/office/powerpoint/2010/main" val="3954315302"/>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ảnh chụp màn hình, hàng, màu đen, Hình chữ nhật&#10;&#10;Mô tả được tạo tự động">
            <a:extLst>
              <a:ext uri="{FF2B5EF4-FFF2-40B4-BE49-F238E27FC236}">
                <a16:creationId xmlns:a16="http://schemas.microsoft.com/office/drawing/2014/main" id="{5AB4273C-8D9F-0DBB-D49A-9DAD216F0CE6}"/>
              </a:ext>
            </a:extLst>
          </p:cNvPr>
          <p:cNvPicPr>
            <a:picLocks noChangeAspect="1"/>
          </p:cNvPicPr>
          <p:nvPr/>
        </p:nvPicPr>
        <p:blipFill>
          <a:blip r:embed="rId4"/>
          <a:stretch>
            <a:fillRect/>
          </a:stretch>
        </p:blipFill>
        <p:spPr>
          <a:xfrm>
            <a:off x="148293" y="635808"/>
            <a:ext cx="10344149" cy="5248313"/>
          </a:xfrm>
          <a:prstGeom prst="rect">
            <a:avLst/>
          </a:prstGeom>
        </p:spPr>
      </p:pic>
      <p:sp>
        <p:nvSpPr>
          <p:cNvPr id="3" name="Rectangle: Rounded Corners 123">
            <a:extLst>
              <a:ext uri="{FF2B5EF4-FFF2-40B4-BE49-F238E27FC236}">
                <a16:creationId xmlns:a16="http://schemas.microsoft.com/office/drawing/2014/main" id="{1D07A82D-41D4-15C8-8D0F-D765B1B6466E}"/>
              </a:ext>
            </a:extLst>
          </p:cNvPr>
          <p:cNvSpPr/>
          <p:nvPr/>
        </p:nvSpPr>
        <p:spPr>
          <a:xfrm>
            <a:off x="1390650" y="2407804"/>
            <a:ext cx="8239125" cy="1664565"/>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3">
                    <a:lumMod val="75000"/>
                  </a:schemeClr>
                </a:solidFill>
                <a:effectLst/>
                <a:latin typeface="Times New Roman" panose="02020603050405020304" pitchFamily="18" charset="0"/>
                <a:ea typeface="Times New Roman" panose="02020603050405020304" pitchFamily="18" charset="0"/>
              </a:rPr>
              <a:t>Ảnh chụp của em và bạn thân là thông tin dạng?</a:t>
            </a:r>
            <a:endParaRPr lang="vi-VN" sz="7200">
              <a:solidFill>
                <a:schemeClr val="accent3">
                  <a:lumMod val="75000"/>
                </a:schemeClr>
              </a:solidFill>
              <a:latin typeface="Times New Roman" panose="02020603050405020304" pitchFamily="18" charset="0"/>
              <a:cs typeface="Times New Roman" panose="02020603050405020304" pitchFamily="18" charset="0"/>
            </a:endParaRPr>
          </a:p>
        </p:txBody>
      </p:sp>
      <p:pic>
        <p:nvPicPr>
          <p:cNvPr id="5" name="Hình ảnh 4" descr="Ảnh có chứa hình vẽ, minh họa, phim hoạt hình, Phim hoạt hình&#10;&#10;Mô tả được tạo tự động">
            <a:hlinkClick r:id="rId5" action="ppaction://hlinksldjump"/>
            <a:extLst>
              <a:ext uri="{FF2B5EF4-FFF2-40B4-BE49-F238E27FC236}">
                <a16:creationId xmlns:a16="http://schemas.microsoft.com/office/drawing/2014/main" id="{9C0F890F-4D7C-5BF8-6739-A95BC110228A}"/>
              </a:ext>
            </a:extLst>
          </p:cNvPr>
          <p:cNvPicPr>
            <a:picLocks noChangeAspect="1"/>
          </p:cNvPicPr>
          <p:nvPr/>
        </p:nvPicPr>
        <p:blipFill>
          <a:blip r:embed="rId6"/>
          <a:stretch>
            <a:fillRect/>
          </a:stretch>
        </p:blipFill>
        <p:spPr>
          <a:xfrm flipH="1">
            <a:off x="8718746" y="3233025"/>
            <a:ext cx="2000746" cy="3137309"/>
          </a:xfrm>
          <a:prstGeom prst="rect">
            <a:avLst/>
          </a:prstGeom>
        </p:spPr>
      </p:pic>
      <p:pic>
        <p:nvPicPr>
          <p:cNvPr id="7" name="Hình ảnh 6" descr="Ảnh có chứa biểu tượng, Đồ họa, hình mẫu, vòng tròn&#10;&#10;Mô tả được tạo tự động">
            <a:extLst>
              <a:ext uri="{FF2B5EF4-FFF2-40B4-BE49-F238E27FC236}">
                <a16:creationId xmlns:a16="http://schemas.microsoft.com/office/drawing/2014/main" id="{58C74723-7223-9FFD-C61B-D29A1381A0D7}"/>
              </a:ext>
            </a:extLst>
          </p:cNvPr>
          <p:cNvPicPr>
            <a:picLocks noChangeAspect="1"/>
          </p:cNvPicPr>
          <p:nvPr/>
        </p:nvPicPr>
        <p:blipFill>
          <a:blip r:embed="rId7"/>
          <a:stretch>
            <a:fillRect/>
          </a:stretch>
        </p:blipFill>
        <p:spPr>
          <a:xfrm>
            <a:off x="820135" y="1343025"/>
            <a:ext cx="1344395" cy="1363368"/>
          </a:xfrm>
          <a:prstGeom prst="rect">
            <a:avLst/>
          </a:prstGeom>
        </p:spPr>
      </p:pic>
    </p:spTree>
    <p:custDataLst>
      <p:tags r:id="rId1"/>
    </p:custDataLst>
    <p:extLst>
      <p:ext uri="{BB962C8B-B14F-4D97-AF65-F5344CB8AC3E}">
        <p14:creationId xmlns:p14="http://schemas.microsoft.com/office/powerpoint/2010/main" val="47824293"/>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ảnh chụp màn hình, hàng, màu đen, Hình chữ nhật&#10;&#10;Mô tả được tạo tự động">
            <a:extLst>
              <a:ext uri="{FF2B5EF4-FFF2-40B4-BE49-F238E27FC236}">
                <a16:creationId xmlns:a16="http://schemas.microsoft.com/office/drawing/2014/main" id="{2DECC8DD-DAC4-4E73-D4A7-E8A85C6D7652}"/>
              </a:ext>
            </a:extLst>
          </p:cNvPr>
          <p:cNvPicPr>
            <a:picLocks noChangeAspect="1"/>
          </p:cNvPicPr>
          <p:nvPr/>
        </p:nvPicPr>
        <p:blipFill>
          <a:blip r:embed="rId4"/>
          <a:stretch>
            <a:fillRect/>
          </a:stretch>
        </p:blipFill>
        <p:spPr>
          <a:xfrm>
            <a:off x="148293" y="635808"/>
            <a:ext cx="10344149" cy="5248313"/>
          </a:xfrm>
          <a:prstGeom prst="rect">
            <a:avLst/>
          </a:prstGeom>
        </p:spPr>
      </p:pic>
      <p:sp>
        <p:nvSpPr>
          <p:cNvPr id="3" name="Rectangle: Rounded Corners 123">
            <a:extLst>
              <a:ext uri="{FF2B5EF4-FFF2-40B4-BE49-F238E27FC236}">
                <a16:creationId xmlns:a16="http://schemas.microsoft.com/office/drawing/2014/main" id="{1D07A82D-41D4-15C8-8D0F-D765B1B6466E}"/>
              </a:ext>
            </a:extLst>
          </p:cNvPr>
          <p:cNvSpPr/>
          <p:nvPr/>
        </p:nvSpPr>
        <p:spPr>
          <a:xfrm>
            <a:off x="1047856" y="2407804"/>
            <a:ext cx="8545021" cy="1664565"/>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accent4"/>
                </a:solidFill>
                <a:latin typeface="Times New Roman" panose="02020603050405020304" pitchFamily="18" charset="0"/>
                <a:cs typeface="Times New Roman" panose="02020603050405020304" pitchFamily="18" charset="0"/>
              </a:rPr>
              <a:t>Cáp quang có lõi làm bằng chất liệu gì?</a:t>
            </a:r>
          </a:p>
        </p:txBody>
      </p:sp>
      <p:pic>
        <p:nvPicPr>
          <p:cNvPr id="9" name="Hình ảnh 8" descr="Ảnh có chứa hình mẫu, Đồ họa, vòng tròn, biểu tượng&#10;&#10;Mô tả được tạo tự động">
            <a:extLst>
              <a:ext uri="{FF2B5EF4-FFF2-40B4-BE49-F238E27FC236}">
                <a16:creationId xmlns:a16="http://schemas.microsoft.com/office/drawing/2014/main" id="{752A6D9F-8232-EB16-D508-CAE9FB53F552}"/>
              </a:ext>
            </a:extLst>
          </p:cNvPr>
          <p:cNvPicPr>
            <a:picLocks noChangeAspect="1"/>
          </p:cNvPicPr>
          <p:nvPr/>
        </p:nvPicPr>
        <p:blipFill>
          <a:blip r:embed="rId5"/>
          <a:stretch>
            <a:fillRect/>
          </a:stretch>
        </p:blipFill>
        <p:spPr>
          <a:xfrm>
            <a:off x="642120" y="1256797"/>
            <a:ext cx="1483804" cy="1504745"/>
          </a:xfrm>
          <a:prstGeom prst="rect">
            <a:avLst/>
          </a:prstGeom>
        </p:spPr>
      </p:pic>
      <p:pic>
        <p:nvPicPr>
          <p:cNvPr id="4" name="Hình ảnh 3" descr="Ảnh có chứa vòng tròn, Đồ họa, tác phẩm nghệ thuật, thiết kế&#10;&#10;Mô tả được tạo tự động">
            <a:hlinkClick r:id="rId6" action="ppaction://hlinksldjump"/>
            <a:extLst>
              <a:ext uri="{FF2B5EF4-FFF2-40B4-BE49-F238E27FC236}">
                <a16:creationId xmlns:a16="http://schemas.microsoft.com/office/drawing/2014/main" id="{4A467AEB-617D-8B57-37C9-409321D9D5AD}"/>
              </a:ext>
            </a:extLst>
          </p:cNvPr>
          <p:cNvPicPr>
            <a:picLocks noChangeAspect="1"/>
          </p:cNvPicPr>
          <p:nvPr/>
        </p:nvPicPr>
        <p:blipFill>
          <a:blip r:embed="rId7"/>
          <a:stretch>
            <a:fillRect/>
          </a:stretch>
        </p:blipFill>
        <p:spPr>
          <a:xfrm>
            <a:off x="7716523" y="4259966"/>
            <a:ext cx="2369741" cy="1956114"/>
          </a:xfrm>
          <a:prstGeom prst="rect">
            <a:avLst/>
          </a:prstGeom>
        </p:spPr>
      </p:pic>
    </p:spTree>
    <p:custDataLst>
      <p:tags r:id="rId1"/>
    </p:custDataLst>
    <p:extLst>
      <p:ext uri="{BB962C8B-B14F-4D97-AF65-F5344CB8AC3E}">
        <p14:creationId xmlns:p14="http://schemas.microsoft.com/office/powerpoint/2010/main" val="3796390354"/>
      </p:ext>
    </p:extLst>
  </p:cSld>
  <p:clrMapOvr>
    <a:masterClrMapping/>
  </p:clrMapOvr>
  <mc:AlternateContent xmlns:mc="http://schemas.openxmlformats.org/markup-compatibility/2006">
    <mc:Choice xmlns:p14="http://schemas.microsoft.com/office/powerpoint/2010/main" Requires="p14">
      <p:transition spd="slow" p14:dur="1500">
        <p:randomBar dir="vert"/>
      </p:transition>
    </mc:Choice>
    <mc:Fallback>
      <p:transition spd="slow">
        <p:randomBar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TITLE" val="CHU DE C_BAI 1_THONG TIN TREN WEB"/>
  <p:tag name="ISPRING_FIRST_PUBLISH" val="1"/>
  <p:tag name="ISPRING_UUID" val="{7139BC89-5422-43C9-924A-3BBE45661FD7}"/>
  <p:tag name="ISPRING_RESOURCE_FOLDER" val="C:\Users\PC\Desktop\CHU DE C_BAI 1_THONG TIN TREN WEB\"/>
  <p:tag name="ISPRING_PRESENTATION_PATH" val="C:\Users\PC\Desktop\CHU DE C_BAI 1_THONG TIN TREN WEB.pptx"/>
  <p:tag name="ISPRING_SCREEN_RECS_UPDATED" val="C:\Users\PC\Desktop\CHU DE C_BAI 1_THONG TIN TREN WEB\"/>
  <p:tag name="FLASHSPRING_ZOOM_TAG" val="50"/>
  <p:tag name="ISPRING-SUITE_ISPRING_CURRENT_PLAYER_ID" val="universal"/>
  <p:tag name="ISPRING_PRESENTATION_COURSE_TITLE" val="CHU DE C_BAI 1_THONG TIN TREN WEB"/>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true,&quot;showNextButton&quot;:true,&quot;showOutline&quot;:false,&quot;showPlayPause&quot;:true,&quot;showPlaybackRateButton&quot;:true,&quot;showPrevButton&quot;:true,&quot;showRewind&quot;:true,&quot;showSlideNumbers&quot;:true,&quot;showSlideOnlyButton&quot;:true,&quot;showSubtitlesButton&quot;:fals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false,&quot;courseTitleVisible&quot;:true,&quot;showLogo&quot;:false,&quot;visible&quot;:true},&quot;version&quot;:&quot;1.2&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true,&quot;texts&quot;:[&quot;DT_COURSE_TITLE&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ceipData&quot;:{&quot;enableMiniSkinCustomization&quot;:true,&quot;playerLayout&quot;:&quot;builtin.fullPlayer&quot;,&quot;playerLayoutFooter&quot;:&quot;playAndPause,acceleration,notes,replay,fullscreen,volumeControl,slideNumber,goToPrev,goToNext&quot;,&quot;playerLayoutHeader&quot;:&quot;resources,markerTools,presenterInfo,outline,title&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builtin.lightBlue&quot;,&quot;playerThemeFont&quot;:&quot;Arial&quot;}}}"/>
  <p:tag name="ISPRING_PRESENTATION_INFO_2" val="&lt;?xml version=&quot;1.0&quot; encoding=&quot;UTF-8&quot; standalone=&quot;no&quot; ?&gt;&#10;&lt;presentation2&gt;&#10;&#10;  &lt;slides&gt;&#10;    &lt;slide id=&quot;{E94B4EA0-C03A-4AF0-86E8-561C16839575}&quot; pptId=&quot;503&quot;/&gt;&#10;    &lt;slide id=&quot;{1C174A77-2135-40E8-B004-CBAED9E0A258}&quot; pptId=&quot;366&quot;/&gt;&#10;    &lt;slide id=&quot;{9FE006CA-8C7A-4AAE-BE6D-E4E10E1A5C29}&quot; pptId=&quot;378&quot;/&gt;&#10;    &lt;slide id=&quot;{B720D82D-968C-4AE3-8935-877E5A40104E}&quot; pptId=&quot;344&quot;/&gt;&#10;    &lt;slide id=&quot;{892F3A3C-D3B2-4ACF-A6E4-9C0EF05B5745}&quot; pptId=&quot;345&quot;/&gt;&#10;    &lt;slide id=&quot;{985E592D-C5C3-482F-B182-8FAC1CE9BD65}&quot; pptId=&quot;346&quot;/&gt;&#10;    &lt;slide id=&quot;{7A69FCA2-B972-4C38-8F04-CBB8D2356B46}&quot; pptId=&quot;347&quot;/&gt;&#10;    &lt;slide id=&quot;{0FEDA235-0E60-4FCA-B8AA-2FF4937EEC36}&quot; pptId=&quot;348&quot;/&gt;&#10;    &lt;slide id=&quot;{CA2CE7D9-43B4-4AB6-B5C7-267363582500}&quot; pptId=&quot;349&quot;/&gt;&#10;    &lt;slide id=&quot;{2C43C9D6-A7CD-4DC5-A562-0A021F3B3EE7}&quot; pptId=&quot;350&quot;/&gt;&#10;    &lt;slide id=&quot;{0F820C35-7B79-4D88-9CD9-EBA7FBB03E68}&quot; pptId=&quot;256&quot;/&gt;&#10;    &lt;slide id=&quot;{129C2E12-9BA6-4F23-90C5-9E462DFD6A96}&quot; pptId=&quot;367&quot;/&gt;&#10;    &lt;slide id=&quot;{0896744D-1D7B-4EEC-9BA3-BE5355A8BC73}&quot; pptId=&quot;508&quot;/&gt;&#10;    &lt;slide id=&quot;{AB8AD135-412D-4D94-B016-7C7D73B1C086}&quot; pptId=&quot;351&quot;/&gt;&#10;    &lt;slide id=&quot;{1B8979A5-8C4D-429A-9C28-613E9AACC2A0}&quot; pptId=&quot;368&quot;/&gt;&#10;    &lt;slide id=&quot;{5941C7E8-5B3A-41D2-80C7-69DCA2761128}&quot; pptId=&quot;375&quot;/&gt;&#10;    &lt;slide id=&quot;{C9440627-949C-4CE8-8DB3-7CE200AF89FA}&quot; pptId=&quot;376&quot;/&gt;&#10;    &lt;slide id=&quot;{A3536517-EA64-440F-A267-5770F78E4168}&quot; pptId=&quot;370&quot;/&gt;&#10;    &lt;slide id=&quot;{DDE0652F-C256-45DB-8D8D-94FD1578BE6D}&quot; pptId=&quot;371&quot;/&gt;&#10;    &lt;slide id=&quot;{2C8C4933-341C-44DF-9D47-EC3BCD24066B}&quot; pptId=&quot;353&quot;/&gt;&#10;    &lt;slide id=&quot;{E881E431-96C9-4FB4-A8A7-39C01E69D7A7}&quot; pptId=&quot;365&quot;/&gt;&#10;    &lt;slide id=&quot;{71ACBF72-BB9B-4954-AC7A-8901381A9AAD}&quot; pptId=&quot;364&quot;/&gt;&#10;    &lt;slide id=&quot;{78BBE16F-CD36-4FE5-8555-C5E6B794B628}&quot; pptId=&quot;379&quot;/&gt;&#10;    &lt;slide id=&quot;{DFAA4BCF-5803-41CA-A5C0-0161AC737505}&quot; pptId=&quot;318&quot;/&gt;&#10;    &lt;slide id=&quot;{C662A508-A672-4575-8D93-B35833F7B98D}&quot; pptId=&quot;372&quot;/&gt;&#10;    &lt;slide id=&quot;{88E44673-9F09-471D-886E-6E2DE8A93132}&quot; pptId=&quot;380&quot;/&gt;&#10;    &lt;slide id=&quot;{E902FCB6-355A-4BF7-BFA8-ED2B8C07DF6C}&quot; pptId=&quot;377&quot;/&gt;&#10;    &lt;slide id=&quot;{88CE3081-550F-4184-B8A9-CCFE68E5348E}&quot; pptId=&quot;275&quot;/&gt;&#10;    &lt;slide id=&quot;{9AD28A00-F6A4-427A-8137-DCC3222751C4}&quot; pptId=&quot;506&quot;/&gt;&#10;    &lt;slide id=&quot;{B74F5E8E-3375-48BA-9A0A-914A16CDA463}&quot; pptId=&quot;297&quot;/&gt;&#10;  &lt;/slides&gt;&#10;&#10;  &lt;narration&gt;&#10;    &lt;audioTracks/&gt;&#10;    &lt;videoTracks&gt;&#10;      &lt;videoTrack muted=&quot;false&quot; name=&quot;Video 5&quot; resource=&quot;133580a2&quot; slideId=&quot;{892F3A3C-D3B2-4ACF-A6E4-9C0EF05B5745}&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6&quot; resource=&quot;ba7be8d2&quot; slideId=&quot;{985E592D-C5C3-482F-B182-8FAC1CE9BD65}&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7&quot; resource=&quot;bff1b17b&quot; slideId=&quot;{7A69FCA2-B972-4C38-8F04-CBB8D2356B46}&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8&quot; resource=&quot;062db392&quot; slideId=&quot;{0FEDA235-0E60-4FCA-B8AA-2FF4937EEC36}&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9&quot; resource=&quot;0402238d&quot; slideId=&quot;{CA2CE7D9-43B4-4AB6-B5C7-267363582500}&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0&quot; resource=&quot;7bbc0da5&quot; slideId=&quot;{2C43C9D6-A7CD-4DC5-A562-0A021F3B3EE7}&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1&quot; resource=&quot;dd98874e&quot; slideId=&quot;{0F820C35-7B79-4D88-9CD9-EBA7FBB03E68}&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2&quot; resource=&quot;f30cc608&quot; slideId=&quot;{129C2E12-9BA6-4F23-90C5-9E462DFD6A96}&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3&quot; resource=&quot;3c914d81&quot; slideId=&quot;{0896744D-1D7B-4EEC-9BA3-BE5355A8BC73}&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4&quot; resource=&quot;1f5fdb32&quot; slideId=&quot;{AB8AD135-412D-4D94-B016-7C7D73B1C086}&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5&quot; resource=&quot;0cd0503e&quot; slideId=&quot;{1B8979A5-8C4D-429A-9C28-613E9AACC2A0}&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6&quot; resource=&quot;adb74779&quot; slideId=&quot;{5941C7E8-5B3A-41D2-80C7-69DCA2761128}&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7&quot; resource=&quot;455f3235&quot; slideId=&quot;{C9440627-949C-4CE8-8DB3-7CE200AF89FA}&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8&quot; resource=&quot;443a9575&quot; slideId=&quot;{A3536517-EA64-440F-A267-5770F78E4168}&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19&quot; resource=&quot;9438199c&quot; slideId=&quot;{DDE0652F-C256-45DB-8D8D-94FD1578BE6D}&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0&quot; resource=&quot;202cdd7c&quot; slideId=&quot;{2C8C4933-341C-44DF-9D47-EC3BCD24066B}&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1&quot; resource=&quot;0fb0a082&quot; slideId=&quot;{E881E431-96C9-4FB4-A8A7-39C01E69D7A7}&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2&quot; resource=&quot;2e0594ac&quot; slideId=&quot;{71ACBF72-BB9B-4954-AC7A-8901381A9AAD}&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3&quot; resource=&quot;c3c4524a&quot; slideId=&quot;{78BBE16F-CD36-4FE5-8555-C5E6B794B628}&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4&quot; resource=&quot;fc08aaf7&quot; slideId=&quot;{DFAA4BCF-5803-41CA-A5C0-0161AC737505}&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5&quot; resource=&quot;32e6bcc5&quot; slideId=&quot;{C662A508-A672-4575-8D93-B35833F7B98D}&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6&quot; resource=&quot;cf6335fb&quot; slideId=&quot;{88E44673-9F09-471D-886E-6E2DE8A93132}&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7&quot; resource=&quot;3f8d94cc&quot; slideId=&quot;{E902FCB6-355A-4BF7-BFA8-ED2B8C07DF6C}&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8&quot; resource=&quot;c8422f77&quot; slideId=&quot;{88CE3081-550F-4184-B8A9-CCFE68E5348E}&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29&quot; resource=&quot;9481f4b4&quot; slideId=&quot;{9AD28A00-F6A4-427A-8137-DCC3222751C4}&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30&quot; resource=&quot;253c40a8&quot; slideId=&quot;{B74F5E8E-3375-48BA-9A0A-914A16CDA463}&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31&quot; resource=&quot;c8e8674a&quot; slideId=&quot;{E94B4EA0-C03A-4AF0-86E8-561C16839575}&quot; startTime=&quot;11542&quot; stepIndex=&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32&quot; resource=&quot;47dfbb97&quot; slideId=&quot;{1C174A77-2135-40E8-B004-CBAED9E0A258}&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33&quot; resource=&quot;13e17e39&quot; slideId=&quot;{9FE006CA-8C7A-4AAE-BE6D-E4E10E1A5C29}&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34&quot; resource=&quot;80868d4d&quot; slideId=&quot;{B720D82D-968C-4AE3-8935-877E5A40104E}&quot; startTime=&quot;0&quot; volume=&quot;1&quot;&gt;&#10;        &lt;video format=&quot;yuv420p&quot; frameRate=&quot;30&quot; height=&quot;120&quot; pixelAspectRatio=&quot;1&quot; width=&quot;160&quot;/&gt;&#10;        &lt;audio channels=&quot;1&quot; format=&quot;s16&quot; sampleRate=&quot;44100&quot;/&gt;&#10;      &lt;/videoTrack&gt;&#10;      &lt;videoTrack muted=&quot;false&quot; name=&quot;Video 35&quot; resource=&quot;95d70967&quot; slideId=&quot;{E94B4EA0-C03A-4AF0-86E8-561C16839575}&quot; startTime=&quot;0&quot; stepIndex=&quot;0&quot; volume=&quot;1&quot;&gt;&#10;        &lt;video format=&quot;yuv420p&quot; frameRate=&quot;30&quot; height=&quot;120&quot; pixelAspectRatio=&quot;1&quot; width=&quot;160&quot;/&gt;&#10;        &lt;audio channels=&quot;1&quot; format=&quot;s16&quot; sampleRate=&quot;44100&quot;/&gt;&#10;      &lt;/videoTrack&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SLIDE_UID" val="{DB143469-DCB6-464F-AE96-6815B48CFD35}:348"/>
  <p:tag name="ISPRING_CUSTOM_TIMING_USED" val="1"/>
  <p:tag name="GENSWF_ADVANCE_TIME" val="17.917"/>
  <p:tag name="ISPRING_SLIDE_ID_2" val="{0FEDA235-0E60-4FCA-B8AA-2FF4937EEC36}"/>
</p:tagLst>
</file>

<file path=ppt/tags/tag11.xml><?xml version="1.0" encoding="utf-8"?>
<p:tagLst xmlns:a="http://schemas.openxmlformats.org/drawingml/2006/main" xmlns:r="http://schemas.openxmlformats.org/officeDocument/2006/relationships" xmlns:p="http://schemas.openxmlformats.org/presentationml/2006/main">
  <p:tag name="GENSWF_SLIDE_UID" val="{B763B2E6-24C6-4A0D-961E-2251F602D059}:349"/>
  <p:tag name="ISPRING_CUSTOM_TIMING_USED" val="1"/>
  <p:tag name="GENSWF_ADVANCE_TIME" val="13.878"/>
  <p:tag name="ISPRING_SLIDE_ID_2" val="{CA2CE7D9-43B4-4AB6-B5C7-267363582500}"/>
</p:tagLst>
</file>

<file path=ppt/tags/tag12.xml><?xml version="1.0" encoding="utf-8"?>
<p:tagLst xmlns:a="http://schemas.openxmlformats.org/drawingml/2006/main" xmlns:r="http://schemas.openxmlformats.org/officeDocument/2006/relationships" xmlns:p="http://schemas.openxmlformats.org/presentationml/2006/main">
  <p:tag name="GENSWF_SLIDE_UID" val="{EE276E53-87CB-4B3C-BC1F-731AD439A06B}:350"/>
  <p:tag name="ISPRING_CUSTOM_TIMING_USED" val="1"/>
  <p:tag name="GENSWF_ADVANCE_TIME" val="13.121"/>
  <p:tag name="ISPRING_SLIDE_ID_2" val="{2C43C9D6-A7CD-4DC5-A562-0A021F3B3EE7}"/>
</p:tagLst>
</file>

<file path=ppt/tags/tag13.xml><?xml version="1.0" encoding="utf-8"?>
<p:tagLst xmlns:a="http://schemas.openxmlformats.org/drawingml/2006/main" xmlns:r="http://schemas.openxmlformats.org/officeDocument/2006/relationships" xmlns:p="http://schemas.openxmlformats.org/presentationml/2006/main">
  <p:tag name="GENSWF_SLIDE_UID" val="{5255E8F6-012F-4AD0-9B23-46C1ABACF3AD}:256"/>
  <p:tag name="ISPRING_CUSTOM_TIMING_USED" val="1"/>
  <p:tag name="GENSWF_ADVANCE_TIME" val="9.022"/>
  <p:tag name="TIMING" val="|2.987"/>
  <p:tag name="ISPRING_SLIDE_ID_2" val="{0F820C35-7B79-4D88-9CD9-EBA7FBB03E68}"/>
</p:tagLst>
</file>

<file path=ppt/tags/tag14.xml><?xml version="1.0" encoding="utf-8"?>
<p:tagLst xmlns:a="http://schemas.openxmlformats.org/drawingml/2006/main" xmlns:r="http://schemas.openxmlformats.org/officeDocument/2006/relationships" xmlns:p="http://schemas.openxmlformats.org/presentationml/2006/main">
  <p:tag name="GENSWF_SLIDE_UID" val="{CF9D92DD-2B94-4E82-B812-746C166917EA}:367"/>
  <p:tag name="ISPRING_CUSTOM_TIMING_USED" val="1"/>
  <p:tag name="GENSWF_ADVANCE_TIME" val="2.565"/>
  <p:tag name="ISPRING_SLIDE_ID_2" val="{129C2E12-9BA6-4F23-90C5-9E462DFD6A96}"/>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94"/>
  <p:tag name="GENSWF_SLIDE_UID" val="{414E8E8D-9B44-4817-9668-45B0CACE7916}:508"/>
  <p:tag name="ISPRING_SLIDE_ID_2" val="{0896744D-1D7B-4EEC-9BA3-BE5355A8BC73}"/>
</p:tagLst>
</file>

<file path=ppt/tags/tag16.xml><?xml version="1.0" encoding="utf-8"?>
<p:tagLst xmlns:a="http://schemas.openxmlformats.org/drawingml/2006/main" xmlns:r="http://schemas.openxmlformats.org/officeDocument/2006/relationships" xmlns:p="http://schemas.openxmlformats.org/presentationml/2006/main">
  <p:tag name="GENSWF_SLIDE_UID" val="{174A5C85-5E5E-4190-B1D0-704E96DD58F5}:351"/>
  <p:tag name="ISPRING_CUSTOM_TIMING_USED" val="1"/>
  <p:tag name="GENSWF_ADVANCE_TIME" val="10.102"/>
  <p:tag name="ISPRING_SLIDE_ID_2" val="{AB8AD135-412D-4D94-B016-7C7D73B1C086}"/>
</p:tagLst>
</file>

<file path=ppt/tags/tag17.xml><?xml version="1.0" encoding="utf-8"?>
<p:tagLst xmlns:a="http://schemas.openxmlformats.org/drawingml/2006/main" xmlns:r="http://schemas.openxmlformats.org/officeDocument/2006/relationships" xmlns:p="http://schemas.openxmlformats.org/presentationml/2006/main">
  <p:tag name="GENSWF_SLIDE_UID" val="{023AE472-A26C-4D9E-8C7E-98A442C11C42}:368"/>
  <p:tag name="ISPRING_CUSTOM_TIMING_USED" val="1"/>
  <p:tag name="GENSWF_ADVANCE_TIME" val="21.014"/>
  <p:tag name="TIMING" val="|3.987"/>
  <p:tag name="ISPRING_SLIDE_ID_2" val="{1B8979A5-8C4D-429A-9C28-613E9AACC2A0}"/>
</p:tagLst>
</file>

<file path=ppt/tags/tag18.xml><?xml version="1.0" encoding="utf-8"?>
<p:tagLst xmlns:a="http://schemas.openxmlformats.org/drawingml/2006/main" xmlns:r="http://schemas.openxmlformats.org/officeDocument/2006/relationships" xmlns:p="http://schemas.openxmlformats.org/presentationml/2006/main">
  <p:tag name="GENSWF_SLIDE_UID" val="{7E159109-00FD-47BE-8D7C-20E29CC87714}:375"/>
  <p:tag name="ISPRING_CUSTOM_TIMING_USED" val="1"/>
  <p:tag name="GENSWF_ADVANCE_TIME" val="4.185"/>
  <p:tag name="TIMING" val="|2.036"/>
  <p:tag name="ISPRING_SLIDE_ID_2" val="{5941C7E8-5B3A-41D2-80C7-69DCA2761128}"/>
</p:tagLst>
</file>

<file path=ppt/tags/tag19.xml><?xml version="1.0" encoding="utf-8"?>
<p:tagLst xmlns:a="http://schemas.openxmlformats.org/drawingml/2006/main" xmlns:r="http://schemas.openxmlformats.org/officeDocument/2006/relationships" xmlns:p="http://schemas.openxmlformats.org/presentationml/2006/main">
  <p:tag name="GENSWF_SLIDE_UID" val="{4A149914-FFCF-41BF-A21F-FC053F1736FB}:376"/>
  <p:tag name="ISPRING_CUSTOM_TIMING_USED" val="1"/>
  <p:tag name="GENSWF_ADVANCE_TIME" val="3.319"/>
  <p:tag name="TIMING" val="|1.49"/>
  <p:tag name="ISPRING_SLIDE_ID_2" val="{C9440627-949C-4CE8-8DB3-7CE200AF89FA}"/>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84C6B42-A5CF-495D-B37D-F7FBB4284DCA}:503"/>
  <p:tag name="GENSWF_ADVANCE_TIME" val="14.327"/>
  <p:tag name="ISPRING_SLIDE_ID_2" val="{E94B4EA0-C03A-4AF0-86E8-561C16839575}"/>
</p:tagLst>
</file>

<file path=ppt/tags/tag20.xml><?xml version="1.0" encoding="utf-8"?>
<p:tagLst xmlns:a="http://schemas.openxmlformats.org/drawingml/2006/main" xmlns:r="http://schemas.openxmlformats.org/officeDocument/2006/relationships" xmlns:p="http://schemas.openxmlformats.org/presentationml/2006/main">
  <p:tag name="GENSWF_SLIDE_UID" val="{88286267-5B48-425A-8D01-EA4AF9C08C38}:370"/>
  <p:tag name="ISPRING_CUSTOM_TIMING_USED" val="1"/>
  <p:tag name="GENSWF_ADVANCE_TIME" val="16.499"/>
  <p:tag name="TIMING" val="|9.049|1.05|1.192|1.516"/>
  <p:tag name="ISPRING_SLIDE_ID_2" val="{A3536517-EA64-440F-A267-5770F78E4168}"/>
</p:tagLst>
</file>

<file path=ppt/tags/tag21.xml><?xml version="1.0" encoding="utf-8"?>
<p:tagLst xmlns:a="http://schemas.openxmlformats.org/drawingml/2006/main" xmlns:r="http://schemas.openxmlformats.org/officeDocument/2006/relationships" xmlns:p="http://schemas.openxmlformats.org/presentationml/2006/main">
  <p:tag name="GENSWF_SLIDE_UID" val="{8238DCC2-676F-4002-B63D-E9EC06369C33}:371"/>
  <p:tag name="ISPRING_CUSTOM_TIMING_USED" val="1"/>
  <p:tag name="GENSWF_ADVANCE_TIME" val="3.017"/>
  <p:tag name="TIMING" val="|0.897"/>
  <p:tag name="ISPRING_SLIDE_ID_2" val="{DDE0652F-C256-45DB-8D8D-94FD1578BE6D}"/>
</p:tagLst>
</file>

<file path=ppt/tags/tag22.xml><?xml version="1.0" encoding="utf-8"?>
<p:tagLst xmlns:a="http://schemas.openxmlformats.org/drawingml/2006/main" xmlns:r="http://schemas.openxmlformats.org/officeDocument/2006/relationships" xmlns:p="http://schemas.openxmlformats.org/presentationml/2006/main">
  <p:tag name="GENSWF_SLIDE_UID" val="{95D7B8BB-3E08-4DEC-8B4E-9DDB829AE6A4}:353"/>
  <p:tag name="ISPRING_CUSTOM_TIMING_USED" val="1"/>
  <p:tag name="GENSWF_ADVANCE_TIME" val="2.564"/>
  <p:tag name="ISPRING_SLIDE_ID_2" val="{2C8C4933-341C-44DF-9D47-EC3BCD24066B}"/>
</p:tagLst>
</file>

<file path=ppt/tags/tag23.xml><?xml version="1.0" encoding="utf-8"?>
<p:tagLst xmlns:a="http://schemas.openxmlformats.org/drawingml/2006/main" xmlns:r="http://schemas.openxmlformats.org/officeDocument/2006/relationships" xmlns:p="http://schemas.openxmlformats.org/presentationml/2006/main">
  <p:tag name="GENSWF_SLIDE_UID" val="{D6C71F2C-0B38-427F-875B-3D19EE985837}:365"/>
  <p:tag name="ISPRING_CUSTOM_TIMING_USED" val="1"/>
  <p:tag name="GENSWF_ADVANCE_TIME" val="64.134"/>
  <p:tag name="TIMING" val="|1.263|2.431|51.753|7.322"/>
  <p:tag name="ISPRING_SLIDE_ID_2" val="{E881E431-96C9-4FB4-A8A7-39C01E69D7A7}"/>
</p:tagLst>
</file>

<file path=ppt/tags/tag24.xml><?xml version="1.0" encoding="utf-8"?>
<p:tagLst xmlns:a="http://schemas.openxmlformats.org/drawingml/2006/main" xmlns:r="http://schemas.openxmlformats.org/officeDocument/2006/relationships" xmlns:p="http://schemas.openxmlformats.org/presentationml/2006/main">
  <p:tag name="GENSWF_SLIDE_UID" val="{3B9C6D3E-29A5-4F2F-9C2C-F88E1DED978F}:364"/>
  <p:tag name="ISPRING_CUSTOM_TIMING_USED" val="1"/>
  <p:tag name="GENSWF_ADVANCE_TIME" val="12.404"/>
  <p:tag name="ISPRING_SLIDE_ID_2" val="{71ACBF72-BB9B-4954-AC7A-8901381A9AAD}"/>
</p:tagLst>
</file>

<file path=ppt/tags/tag25.xml><?xml version="1.0" encoding="utf-8"?>
<p:tagLst xmlns:a="http://schemas.openxmlformats.org/drawingml/2006/main" xmlns:r="http://schemas.openxmlformats.org/officeDocument/2006/relationships" xmlns:p="http://schemas.openxmlformats.org/presentationml/2006/main">
  <p:tag name="GENSWF_SLIDE_UID" val="{A27EE007-4366-4700-A305-704B26F9E6DB}:379"/>
  <p:tag name="ISPRING_CUSTOM_TIMING_USED" val="1"/>
  <p:tag name="GENSWF_ADVANCE_TIME" val="30.096"/>
  <p:tag name="TIMING" val="|1.437|1.304|2.317"/>
  <p:tag name="ISPRING_SLIDE_ID_2" val="{78BBE16F-CD36-4FE5-8555-C5E6B794B628}"/>
</p:tagLst>
</file>

<file path=ppt/tags/tag26.xml><?xml version="1.0" encoding="utf-8"?>
<p:tagLst xmlns:a="http://schemas.openxmlformats.org/drawingml/2006/main" xmlns:r="http://schemas.openxmlformats.org/officeDocument/2006/relationships" xmlns:p="http://schemas.openxmlformats.org/presentationml/2006/main">
  <p:tag name="GENSWF_SLIDE_UID" val="{F10CFEE6-CD5B-4722-922A-D78A264451DC}:318"/>
  <p:tag name="ISPRING_CUSTOM_TIMING_USED" val="1"/>
  <p:tag name="GENSWF_ADVANCE_TIME" val="5.578"/>
  <p:tag name="TIMING" val="|2.702"/>
  <p:tag name="ISPRING_SLIDE_ID_2" val="{DFAA4BCF-5803-41CA-A5C0-0161AC737505}"/>
</p:tagLst>
</file>

<file path=ppt/tags/tag27.xml><?xml version="1.0" encoding="utf-8"?>
<p:tagLst xmlns:a="http://schemas.openxmlformats.org/drawingml/2006/main" xmlns:r="http://schemas.openxmlformats.org/officeDocument/2006/relationships" xmlns:p="http://schemas.openxmlformats.org/presentationml/2006/main">
  <p:tag name="GENSWF_SLIDE_UID" val="{CD016AB7-44A6-49D8-8D72-BAD8774B2C0C}:372"/>
  <p:tag name="ISPRING_CUSTOM_TIMING_USED" val="1"/>
  <p:tag name="GENSWF_ADVANCE_TIME" val="6.053"/>
  <p:tag name="ISPRING_SLIDE_ID_2" val="{C662A508-A672-4575-8D93-B35833F7B98D}"/>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50"/>
  <p:tag name="GENSWF_SLIDE_UID" val="{7AB164F7-CCD4-4011-A886-0E5B009775B1}:380"/>
  <p:tag name="ISPRING_SLIDE_ID_2" val="{88E44673-9F09-471D-886E-6E2DE8A93132}"/>
</p:tagLst>
</file>

<file path=ppt/tags/tag29.xml><?xml version="1.0" encoding="utf-8"?>
<p:tagLst xmlns:a="http://schemas.openxmlformats.org/drawingml/2006/main" xmlns:r="http://schemas.openxmlformats.org/officeDocument/2006/relationships" xmlns:p="http://schemas.openxmlformats.org/presentationml/2006/main">
  <p:tag name="GENSWF_SLIDE_UID" val="{E9295EE4-B388-4E01-9616-096D6332034D}:377"/>
  <p:tag name="ISPRING_CUSTOM_TIMING_USED" val="1"/>
  <p:tag name="GENSWF_ADVANCE_TIME" val="3.438"/>
  <p:tag name="ISPRING_SLIDE_ID_2" val="{E902FCB6-355A-4BF7-BFA8-ED2B8C07DF6C}"/>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31"/>
  <p:tag name="GENSWF_SLIDE_UID" val="{06D2551A-B0FB-4935-8E66-0ED0BD720821}:275"/>
  <p:tag name="ISPRING_SLIDE_ID_2" val="{88CE3081-550F-4184-B8A9-CCFE68E5348E}"/>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542"/>
  <p:tag name="TIMING" val="|2.924"/>
  <p:tag name="GENSWF_SLIDE_UID" val="{90701C9F-9CBC-4C5D-9812-2D57A79FD741}:506"/>
  <p:tag name="ISPRING_SLIDE_ID_2" val="{9AD28A00-F6A4-427A-8137-DCC3222751C4}"/>
</p:tagLst>
</file>

<file path=ppt/tags/tag32.xml><?xml version="1.0" encoding="utf-8"?>
<p:tagLst xmlns:a="http://schemas.openxmlformats.org/drawingml/2006/main" xmlns:r="http://schemas.openxmlformats.org/officeDocument/2006/relationships" xmlns:p="http://schemas.openxmlformats.org/presentationml/2006/main">
  <p:tag name="GENSWF_SLIDE_UID" val="{ADE73C2F-C7B6-4D54-B404-830E8A9CE66A}:297"/>
  <p:tag name="GENSWF_ADVANCE_TIME" val="5.000"/>
  <p:tag name="ISPRING_CUSTOM_TIMING_USED" val="1"/>
  <p:tag name="ISPRING_SLIDE_ID_2" val="{B74F5E8E-3375-48BA-9A0A-914A16CDA463}"/>
</p:tagLst>
</file>

<file path=ppt/tags/tag4.xml><?xml version="1.0" encoding="utf-8"?>
<p:tagLst xmlns:a="http://schemas.openxmlformats.org/drawingml/2006/main" xmlns:r="http://schemas.openxmlformats.org/officeDocument/2006/relationships" xmlns:p="http://schemas.openxmlformats.org/presentationml/2006/main">
  <p:tag name="GENSWF_SLIDE_UID" val="{2F6CDBAF-AB54-4EE8-BAA9-556A0B1C1191}:366"/>
  <p:tag name="ISPRING_CUSTOM_TIMING_USED" val="1"/>
  <p:tag name="GENSWF_ADVANCE_TIME" val="20.625"/>
  <p:tag name="TIMING" val="|9.482"/>
  <p:tag name="ISPRING_SLIDE_ID_2" val="{1C174A77-2135-40E8-B004-CBAED9E0A258}"/>
</p:tagLst>
</file>

<file path=ppt/tags/tag5.xml><?xml version="1.0" encoding="utf-8"?>
<p:tagLst xmlns:a="http://schemas.openxmlformats.org/drawingml/2006/main" xmlns:r="http://schemas.openxmlformats.org/officeDocument/2006/relationships" xmlns:p="http://schemas.openxmlformats.org/presentationml/2006/main">
  <p:tag name="GENSWF_SLIDE_UID" val="{D8CF9E48-6FE8-4E23-89B3-3C431E8548A0}:378"/>
  <p:tag name="ISPRING_CUSTOM_TIMING_USED" val="1"/>
  <p:tag name="GENSWF_ADVANCE_TIME" val="28.398"/>
  <p:tag name="ISPRING_SLIDE_ID_2" val="{9FE006CA-8C7A-4AAE-BE6D-E4E10E1A5C29}"/>
</p:tagLst>
</file>

<file path=ppt/tags/tag6.xml><?xml version="1.0" encoding="utf-8"?>
<p:tagLst xmlns:a="http://schemas.openxmlformats.org/drawingml/2006/main" xmlns:r="http://schemas.openxmlformats.org/officeDocument/2006/relationships" xmlns:p="http://schemas.openxmlformats.org/presentationml/2006/main">
  <p:tag name="GENSWF_SLIDE_UID" val="{AE6A3FED-EB26-4AA9-8AFC-7C2505B453C2}:344"/>
  <p:tag name="ISPRING_CUSTOM_TIMING_USED" val="1"/>
  <p:tag name="GENSWF_ADVANCE_TIME" val="28.641"/>
  <p:tag name="ISPRING_SLIDE_ID_2" val="{B720D82D-968C-4AE3-8935-877E5A40104E}"/>
</p:tagLst>
</file>

<file path=ppt/tags/tag7.xml><?xml version="1.0" encoding="utf-8"?>
<p:tagLst xmlns:a="http://schemas.openxmlformats.org/drawingml/2006/main" xmlns:r="http://schemas.openxmlformats.org/officeDocument/2006/relationships" xmlns:p="http://schemas.openxmlformats.org/presentationml/2006/main">
  <p:tag name="GENSWF_SLIDE_UID" val="{7A8944A8-84F7-4990-B6BB-6C85717F1FA7}:345"/>
  <p:tag name="ISPRING_CUSTOM_TIMING_USED" val="1"/>
  <p:tag name="GENSWF_ADVANCE_TIME" val="29.105"/>
  <p:tag name="ISPRING_SLIDE_ID_2" val="{892F3A3C-D3B2-4ACF-A6E4-9C0EF05B5745}"/>
</p:tagLst>
</file>

<file path=ppt/tags/tag8.xml><?xml version="1.0" encoding="utf-8"?>
<p:tagLst xmlns:a="http://schemas.openxmlformats.org/drawingml/2006/main" xmlns:r="http://schemas.openxmlformats.org/officeDocument/2006/relationships" xmlns:p="http://schemas.openxmlformats.org/presentationml/2006/main">
  <p:tag name="GENSWF_SLIDE_UID" val="{446D7336-E1BD-46B3-8810-0558E340EBA2}:346"/>
  <p:tag name="ISPRING_CUSTOM_TIMING_USED" val="1"/>
  <p:tag name="GENSWF_ADVANCE_TIME" val="23.830"/>
  <p:tag name="ISPRING_SLIDE_ID_2" val="{985E592D-C5C3-482F-B182-8FAC1CE9BD65}"/>
</p:tagLst>
</file>

<file path=ppt/tags/tag9.xml><?xml version="1.0" encoding="utf-8"?>
<p:tagLst xmlns:a="http://schemas.openxmlformats.org/drawingml/2006/main" xmlns:r="http://schemas.openxmlformats.org/officeDocument/2006/relationships" xmlns:p="http://schemas.openxmlformats.org/presentationml/2006/main">
  <p:tag name="GENSWF_SLIDE_UID" val="{7881CAFD-6954-4E20-8232-2FC87FC5DE5C}:347"/>
  <p:tag name="ISPRING_CUSTOM_TIMING_USED" val="1"/>
  <p:tag name="GENSWF_ADVANCE_TIME" val="0.814"/>
  <p:tag name="ISPRING_SLIDE_ID_2" val="{7A69FCA2-B972-4C38-8F04-CBB8D2356B46}"/>
</p:tagLst>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22678</TotalTime>
  <Words>909</Words>
  <Application>Microsoft Office PowerPoint</Application>
  <PresentationFormat>Custom</PresentationFormat>
  <Paragraphs>170</Paragraphs>
  <Slides>30</Slides>
  <Notes>30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Times New Roman</vt:lpstr>
      <vt:lpstr>Arial</vt:lpstr>
      <vt:lpstr>Patrick Hand SC</vt:lpstr>
      <vt:lpstr>Alasassy Caps</vt:lpstr>
      <vt:lpstr>Patrick Hand</vt:lpstr>
      <vt:lpstr>English Language Grammar Rules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C. Tổ chức lưu trữ, tìm kiếm và trao đổi thông tin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đã theo dõi  tiết học ngày hôm nay  Chúc các em có tiết học vui vẻ và hiệu quả nhất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 DE C_BAI 1_THONG TIN TREN WEB</dc:title>
  <dc:creator>HP</dc:creator>
  <cp:lastModifiedBy>PC</cp:lastModifiedBy>
  <cp:revision>101</cp:revision>
  <dcterms:modified xsi:type="dcterms:W3CDTF">2025-07-04T02:05:17Z</dcterms:modified>
</cp:coreProperties>
</file>